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tags/tag70.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0"/>
    <p:sldMasterId id="2147483670" r:id="rId11"/>
    <p:sldMasterId id="2147483680" r:id="rId12"/>
    <p:sldMasterId id="2147483703" r:id="rId13"/>
    <p:sldMasterId id="2147483709" r:id="rId14"/>
    <p:sldMasterId id="2147483719" r:id="rId15"/>
    <p:sldMasterId id="2147483730" r:id="rId16"/>
  </p:sldMasterIdLst>
  <p:notesMasterIdLst>
    <p:notesMasterId r:id="rId100"/>
  </p:notesMasterIdLst>
  <p:sldIdLst>
    <p:sldId id="693" r:id="rId17"/>
    <p:sldId id="640" r:id="rId18"/>
    <p:sldId id="7372" r:id="rId19"/>
    <p:sldId id="701" r:id="rId20"/>
    <p:sldId id="7484" r:id="rId21"/>
    <p:sldId id="7501" r:id="rId22"/>
    <p:sldId id="7485" r:id="rId23"/>
    <p:sldId id="7486" r:id="rId24"/>
    <p:sldId id="7487" r:id="rId25"/>
    <p:sldId id="7371" r:id="rId26"/>
    <p:sldId id="7373" r:id="rId27"/>
    <p:sldId id="7374" r:id="rId28"/>
    <p:sldId id="7375" r:id="rId29"/>
    <p:sldId id="7517" r:id="rId30"/>
    <p:sldId id="7263" r:id="rId31"/>
    <p:sldId id="7512" r:id="rId32"/>
    <p:sldId id="7379" r:id="rId33"/>
    <p:sldId id="7380" r:id="rId34"/>
    <p:sldId id="7382" r:id="rId35"/>
    <p:sldId id="7386" r:id="rId36"/>
    <p:sldId id="7515" r:id="rId37"/>
    <p:sldId id="7520" r:id="rId38"/>
    <p:sldId id="7521" r:id="rId39"/>
    <p:sldId id="7523" r:id="rId40"/>
    <p:sldId id="7503" r:id="rId41"/>
    <p:sldId id="7389" r:id="rId42"/>
    <p:sldId id="7482" r:id="rId43"/>
    <p:sldId id="7394" r:id="rId44"/>
    <p:sldId id="7397" r:id="rId45"/>
    <p:sldId id="7398" r:id="rId46"/>
    <p:sldId id="7489" r:id="rId47"/>
    <p:sldId id="7401" r:id="rId48"/>
    <p:sldId id="7402" r:id="rId49"/>
    <p:sldId id="7403" r:id="rId50"/>
    <p:sldId id="7470" r:id="rId51"/>
    <p:sldId id="7404" r:id="rId52"/>
    <p:sldId id="7471" r:id="rId53"/>
    <p:sldId id="7413" r:id="rId54"/>
    <p:sldId id="7412" r:id="rId55"/>
    <p:sldId id="7422" r:id="rId56"/>
    <p:sldId id="7529" r:id="rId57"/>
    <p:sldId id="7514" r:id="rId58"/>
    <p:sldId id="7524" r:id="rId59"/>
    <p:sldId id="7525" r:id="rId60"/>
    <p:sldId id="7504" r:id="rId61"/>
    <p:sldId id="7532" r:id="rId62"/>
    <p:sldId id="7526" r:id="rId63"/>
    <p:sldId id="7531" r:id="rId64"/>
    <p:sldId id="7507" r:id="rId65"/>
    <p:sldId id="7431" r:id="rId66"/>
    <p:sldId id="7491" r:id="rId67"/>
    <p:sldId id="7492" r:id="rId68"/>
    <p:sldId id="7493" r:id="rId69"/>
    <p:sldId id="7438" r:id="rId70"/>
    <p:sldId id="7511" r:id="rId71"/>
    <p:sldId id="7510" r:id="rId72"/>
    <p:sldId id="7474" r:id="rId73"/>
    <p:sldId id="7439" r:id="rId74"/>
    <p:sldId id="7440" r:id="rId75"/>
    <p:sldId id="7508" r:id="rId76"/>
    <p:sldId id="7476" r:id="rId77"/>
    <p:sldId id="7442" r:id="rId78"/>
    <p:sldId id="7444" r:id="rId79"/>
    <p:sldId id="7513" r:id="rId80"/>
    <p:sldId id="7446" r:id="rId81"/>
    <p:sldId id="7475" r:id="rId82"/>
    <p:sldId id="7447" r:id="rId83"/>
    <p:sldId id="7448" r:id="rId84"/>
    <p:sldId id="7449" r:id="rId85"/>
    <p:sldId id="7472" r:id="rId86"/>
    <p:sldId id="7451" r:id="rId87"/>
    <p:sldId id="7452" r:id="rId88"/>
    <p:sldId id="7481" r:id="rId89"/>
    <p:sldId id="7483" r:id="rId90"/>
    <p:sldId id="7478" r:id="rId91"/>
    <p:sldId id="7463" r:id="rId92"/>
    <p:sldId id="7495" r:id="rId93"/>
    <p:sldId id="7466" r:id="rId94"/>
    <p:sldId id="7497" r:id="rId95"/>
    <p:sldId id="7467" r:id="rId96"/>
    <p:sldId id="7498" r:id="rId97"/>
    <p:sldId id="7468" r:id="rId98"/>
    <p:sldId id="7362"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orient="horz" pos="2931" userDrawn="1">
          <p15:clr>
            <a:srgbClr val="A4A3A4"/>
          </p15:clr>
        </p15:guide>
        <p15:guide id="3" pos="3795" userDrawn="1">
          <p15:clr>
            <a:srgbClr val="A4A3A4"/>
          </p15:clr>
        </p15:guide>
        <p15:guide id="4" pos="3908" userDrawn="1">
          <p15:clr>
            <a:srgbClr val="A4A3A4"/>
          </p15:clr>
        </p15:guide>
        <p15:guide id="5" pos="52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88EF19-E10F-7562-1788-B4A16B519189}" name="Kabaj, Paulina" initials="KP" userId="S::kmsq962@astrazeneca.net::a00a7de0-8b77-4d03-9052-1c98bd0e8aa6" providerId="AD"/>
  <p188:author id="{79160626-2992-154D-B285-A901DEB120F9}" name="Armstrong, Katherine (AG Communications)" initials="" userId="S::ktdn759@astrazeneca.net::2c09f532-4698-4f1c-8b6d-a4ce36e6e85a" providerId="AD"/>
  <p188:author id="{7DF39B32-D0F1-A7C0-8AB6-23D2DC5D239E}" name="Kajszczak, Ewelina" initials="" userId="S::kwln266@astrazeneca.net::4d4b5c60-24a1-4935-b035-c61954c35852" providerId="AD"/>
  <p188:author id="{2874BF6A-71EC-FC34-7458-48E6B2CBC5C6}" name="Bzówka, Elżbieta" initials="BE" userId="S::krhx259@astrazeneca.net::cf1c2c42-428f-4afe-994a-f5e219f67ad3" providerId="AD"/>
  <p188:author id="{3E9B8885-B3BA-A7DD-6DB0-152D57130082}" name="Sassak, Hanna" initials="HS" userId="S::kbvn466@astrazeneca.net::47bfa6b4-1701-4dbb-8721-80b349bcada0" providerId="AD"/>
  <p188:author id="{B4224F8D-5B7A-CF32-3A43-73DB9F6CDCFB}" name="Katherine Armstrong (AG Comms)" initials="KA" userId="Katherine Armstrong (AG Comms)" providerId="None"/>
  <p188:author id="{DDEB9ED5-2EA1-0A64-3FAF-6E5863DA6B2F}" name="Żuk, Maja" initials="ŻM" userId="S::krqs983@astrazeneca.net::b669a1aa-b986-4be4-8b96-a90455cbda7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8D580"/>
    <a:srgbClr val="830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171D4F-0CD2-4BD6-8F1B-2210CF45003E}" v="99" dt="2026-07-31T08:03:34.076"/>
    <p1510:client id="{E4F243C4-A8D9-5391-1492-B525858C18FB}" v="17" dt="2026-07-31T07:49:19.5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9" d="100"/>
          <a:sy n="69" d="100"/>
        </p:scale>
        <p:origin x="32" y="16"/>
      </p:cViewPr>
      <p:guideLst>
        <p:guide orient="horz" pos="913"/>
        <p:guide orient="horz" pos="2931"/>
        <p:guide pos="3795"/>
        <p:guide pos="3908"/>
        <p:guide pos="52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16" Type="http://schemas.openxmlformats.org/officeDocument/2006/relationships/slideMaster" Target="slideMasters/slideMaster7.xml"/><Relationship Id="rId107" Type="http://schemas.microsoft.com/office/2018/10/relationships/authors" Target="authors.xml"/><Relationship Id="rId11" Type="http://schemas.openxmlformats.org/officeDocument/2006/relationships/slideMaster" Target="slideMasters/slideMaster2.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102" Type="http://schemas.openxmlformats.org/officeDocument/2006/relationships/viewProps" Target="viewProps.xml"/><Relationship Id="rId5" Type="http://schemas.openxmlformats.org/officeDocument/2006/relationships/customXml" Target="../customXml/item5.xml"/><Relationship Id="rId90" Type="http://schemas.openxmlformats.org/officeDocument/2006/relationships/slide" Target="slides/slide74.xml"/><Relationship Id="rId95" Type="http://schemas.openxmlformats.org/officeDocument/2006/relationships/slide" Target="slides/slide79.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80" Type="http://schemas.openxmlformats.org/officeDocument/2006/relationships/slide" Target="slides/slide64.xml"/><Relationship Id="rId85" Type="http://schemas.openxmlformats.org/officeDocument/2006/relationships/slide" Target="slides/slide69.xml"/><Relationship Id="rId12" Type="http://schemas.openxmlformats.org/officeDocument/2006/relationships/slideMaster" Target="slideMasters/slideMaster3.xml"/><Relationship Id="rId17" Type="http://schemas.openxmlformats.org/officeDocument/2006/relationships/slide" Target="slides/slide1.xml"/><Relationship Id="rId33" Type="http://schemas.openxmlformats.org/officeDocument/2006/relationships/slide" Target="slides/slide17.xml"/><Relationship Id="rId38" Type="http://schemas.openxmlformats.org/officeDocument/2006/relationships/slide" Target="slides/slide22.xml"/><Relationship Id="rId59" Type="http://schemas.openxmlformats.org/officeDocument/2006/relationships/slide" Target="slides/slide43.xml"/><Relationship Id="rId103" Type="http://schemas.openxmlformats.org/officeDocument/2006/relationships/theme" Target="theme/theme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6.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6" Type="http://schemas.microsoft.com/office/2015/10/relationships/revisionInfo" Target="revisionInfo.xml"/><Relationship Id="rId10" Type="http://schemas.openxmlformats.org/officeDocument/2006/relationships/slideMaster" Target="slideMasters/slideMaster1.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slide" Target="slides/slide78.xml"/><Relationship Id="rId99" Type="http://schemas.openxmlformats.org/officeDocument/2006/relationships/slide" Target="slides/slide83.xml"/><Relationship Id="rId10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slideMaster" Target="slideMasters/slideMaster4.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97" Type="http://schemas.openxmlformats.org/officeDocument/2006/relationships/slide" Target="slides/slide81.xml"/><Relationship Id="rId104"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customXml" Target="../customXml/item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5.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 Id="rId100" Type="http://schemas.openxmlformats.org/officeDocument/2006/relationships/notesMaster" Target="notesMasters/notesMaster1.xml"/><Relationship Id="rId105" Type="http://schemas.microsoft.com/office/2016/11/relationships/changesInfo" Target="changesInfos/changesInfo1.xml"/><Relationship Id="rId8" Type="http://schemas.openxmlformats.org/officeDocument/2006/relationships/customXml" Target="../customXml/item8.xml"/><Relationship Id="rId51" Type="http://schemas.openxmlformats.org/officeDocument/2006/relationships/slide" Target="slides/slide35.xml"/><Relationship Id="rId72" Type="http://schemas.openxmlformats.org/officeDocument/2006/relationships/slide" Target="slides/slide56.xml"/><Relationship Id="rId93" Type="http://schemas.openxmlformats.org/officeDocument/2006/relationships/slide" Target="slides/slide77.xml"/><Relationship Id="rId98" Type="http://schemas.openxmlformats.org/officeDocument/2006/relationships/slide" Target="slides/slide82.xml"/><Relationship Id="rId3" Type="http://schemas.openxmlformats.org/officeDocument/2006/relationships/customXml" Target="../customXml/item3.xml"/><Relationship Id="rId25" Type="http://schemas.openxmlformats.org/officeDocument/2006/relationships/slide" Target="slides/slide9.xml"/><Relationship Id="rId46" Type="http://schemas.openxmlformats.org/officeDocument/2006/relationships/slide" Target="slides/slide30.xml"/><Relationship Id="rId67"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ssak, Hanna" userId="47bfa6b4-1701-4dbb-8721-80b349bcada0" providerId="ADAL" clId="{DE6E757F-D23C-4511-BFB8-B19E8EBFFD75}"/>
    <pc:docChg chg="undo custSel modSld delMainMaster">
      <pc:chgData name="Sassak, Hanna" userId="47bfa6b4-1701-4dbb-8721-80b349bcada0" providerId="ADAL" clId="{DE6E757F-D23C-4511-BFB8-B19E8EBFFD75}" dt="2026-07-31T08:03:34.076" v="177" actId="20577"/>
      <pc:docMkLst>
        <pc:docMk/>
      </pc:docMkLst>
      <pc:sldChg chg="addSp delSp modSp mod">
        <pc:chgData name="Sassak, Hanna" userId="47bfa6b4-1701-4dbb-8721-80b349bcada0" providerId="ADAL" clId="{DE6E757F-D23C-4511-BFB8-B19E8EBFFD75}" dt="2026-07-30T14:00:50.809" v="117"/>
        <pc:sldMkLst>
          <pc:docMk/>
          <pc:sldMk cId="2321301191" sldId="693"/>
        </pc:sldMkLst>
        <pc:spChg chg="add del mod">
          <ac:chgData name="Sassak, Hanna" userId="47bfa6b4-1701-4dbb-8721-80b349bcada0" providerId="ADAL" clId="{DE6E757F-D23C-4511-BFB8-B19E8EBFFD75}" dt="2026-07-30T14:00:48.264" v="21"/>
          <ac:spMkLst>
            <pc:docMk/>
            <pc:sldMk cId="2321301191" sldId="693"/>
            <ac:spMk id="2" creationId="{F85790FF-60BD-72D2-C123-4A2F9D317295}"/>
          </ac:spMkLst>
        </pc:spChg>
        <pc:spChg chg="add del mod">
          <ac:chgData name="Sassak, Hanna" userId="47bfa6b4-1701-4dbb-8721-80b349bcada0" providerId="ADAL" clId="{DE6E757F-D23C-4511-BFB8-B19E8EBFFD75}" dt="2026-07-30T14:00:48.290" v="26"/>
          <ac:spMkLst>
            <pc:docMk/>
            <pc:sldMk cId="2321301191" sldId="693"/>
            <ac:spMk id="4" creationId="{FD995678-16AC-0434-F650-676666B8C3DE}"/>
          </ac:spMkLst>
        </pc:spChg>
        <pc:spChg chg="add del mod">
          <ac:chgData name="Sassak, Hanna" userId="47bfa6b4-1701-4dbb-8721-80b349bcada0" providerId="ADAL" clId="{DE6E757F-D23C-4511-BFB8-B19E8EBFFD75}" dt="2026-07-30T14:00:48.311" v="31"/>
          <ac:spMkLst>
            <pc:docMk/>
            <pc:sldMk cId="2321301191" sldId="693"/>
            <ac:spMk id="5" creationId="{DC81F49E-8681-87EA-506D-F60998AC6AE7}"/>
          </ac:spMkLst>
        </pc:spChg>
        <pc:spChg chg="add del mod">
          <ac:chgData name="Sassak, Hanna" userId="47bfa6b4-1701-4dbb-8721-80b349bcada0" providerId="ADAL" clId="{DE6E757F-D23C-4511-BFB8-B19E8EBFFD75}" dt="2026-07-30T14:00:48.322" v="36"/>
          <ac:spMkLst>
            <pc:docMk/>
            <pc:sldMk cId="2321301191" sldId="693"/>
            <ac:spMk id="6" creationId="{1EA00792-341C-330C-A630-D60F2DBC656C}"/>
          </ac:spMkLst>
        </pc:spChg>
        <pc:spChg chg="add del mod">
          <ac:chgData name="Sassak, Hanna" userId="47bfa6b4-1701-4dbb-8721-80b349bcada0" providerId="ADAL" clId="{DE6E757F-D23C-4511-BFB8-B19E8EBFFD75}" dt="2026-07-30T14:00:48.349" v="41"/>
          <ac:spMkLst>
            <pc:docMk/>
            <pc:sldMk cId="2321301191" sldId="693"/>
            <ac:spMk id="7" creationId="{27B2AB7C-D717-1103-E925-5DA5F9123FC5}"/>
          </ac:spMkLst>
        </pc:spChg>
        <pc:spChg chg="add del mod">
          <ac:chgData name="Sassak, Hanna" userId="47bfa6b4-1701-4dbb-8721-80b349bcada0" providerId="ADAL" clId="{DE6E757F-D23C-4511-BFB8-B19E8EBFFD75}" dt="2026-07-30T14:00:48.368" v="46"/>
          <ac:spMkLst>
            <pc:docMk/>
            <pc:sldMk cId="2321301191" sldId="693"/>
            <ac:spMk id="9" creationId="{B9572400-F780-4747-E4FD-5D647D07C4A4}"/>
          </ac:spMkLst>
        </pc:spChg>
        <pc:spChg chg="add del mod">
          <ac:chgData name="Sassak, Hanna" userId="47bfa6b4-1701-4dbb-8721-80b349bcada0" providerId="ADAL" clId="{DE6E757F-D23C-4511-BFB8-B19E8EBFFD75}" dt="2026-07-30T14:00:48.384" v="51"/>
          <ac:spMkLst>
            <pc:docMk/>
            <pc:sldMk cId="2321301191" sldId="693"/>
            <ac:spMk id="11" creationId="{CE6CBC37-5A16-C2B7-9465-8D4B436BAB2C}"/>
          </ac:spMkLst>
        </pc:spChg>
        <pc:spChg chg="add del mod">
          <ac:chgData name="Sassak, Hanna" userId="47bfa6b4-1701-4dbb-8721-80b349bcada0" providerId="ADAL" clId="{DE6E757F-D23C-4511-BFB8-B19E8EBFFD75}" dt="2026-07-30T14:00:48.407" v="56"/>
          <ac:spMkLst>
            <pc:docMk/>
            <pc:sldMk cId="2321301191" sldId="693"/>
            <ac:spMk id="12" creationId="{2A9D89E6-AB29-EED6-ADCE-143CB27405F5}"/>
          </ac:spMkLst>
        </pc:spChg>
        <pc:spChg chg="add del mod">
          <ac:chgData name="Sassak, Hanna" userId="47bfa6b4-1701-4dbb-8721-80b349bcada0" providerId="ADAL" clId="{DE6E757F-D23C-4511-BFB8-B19E8EBFFD75}" dt="2026-07-30T14:00:48.425" v="61"/>
          <ac:spMkLst>
            <pc:docMk/>
            <pc:sldMk cId="2321301191" sldId="693"/>
            <ac:spMk id="13" creationId="{BEE8B967-BA9E-B329-01B2-928CEDAACD8E}"/>
          </ac:spMkLst>
        </pc:spChg>
        <pc:spChg chg="add del mod">
          <ac:chgData name="Sassak, Hanna" userId="47bfa6b4-1701-4dbb-8721-80b349bcada0" providerId="ADAL" clId="{DE6E757F-D23C-4511-BFB8-B19E8EBFFD75}" dt="2026-07-30T14:00:48.446" v="66"/>
          <ac:spMkLst>
            <pc:docMk/>
            <pc:sldMk cId="2321301191" sldId="693"/>
            <ac:spMk id="14" creationId="{3F91E5D0-86F9-31CE-3DB1-4272001913E5}"/>
          </ac:spMkLst>
        </pc:spChg>
        <pc:spChg chg="add del mod">
          <ac:chgData name="Sassak, Hanna" userId="47bfa6b4-1701-4dbb-8721-80b349bcada0" providerId="ADAL" clId="{DE6E757F-D23C-4511-BFB8-B19E8EBFFD75}" dt="2026-07-30T14:00:50.638" v="72"/>
          <ac:spMkLst>
            <pc:docMk/>
            <pc:sldMk cId="2321301191" sldId="693"/>
            <ac:spMk id="15" creationId="{B96773C9-08DA-46D2-6823-E87DC055BF81}"/>
          </ac:spMkLst>
        </pc:spChg>
        <pc:spChg chg="add del mod">
          <ac:chgData name="Sassak, Hanna" userId="47bfa6b4-1701-4dbb-8721-80b349bcada0" providerId="ADAL" clId="{DE6E757F-D23C-4511-BFB8-B19E8EBFFD75}" dt="2026-07-30T14:00:50.654" v="77"/>
          <ac:spMkLst>
            <pc:docMk/>
            <pc:sldMk cId="2321301191" sldId="693"/>
            <ac:spMk id="16" creationId="{BB6C74D9-FFD7-2401-94BA-9A35EF73A885}"/>
          </ac:spMkLst>
        </pc:spChg>
        <pc:spChg chg="add del mod">
          <ac:chgData name="Sassak, Hanna" userId="47bfa6b4-1701-4dbb-8721-80b349bcada0" providerId="ADAL" clId="{DE6E757F-D23C-4511-BFB8-B19E8EBFFD75}" dt="2026-07-30T14:00:50.670" v="82"/>
          <ac:spMkLst>
            <pc:docMk/>
            <pc:sldMk cId="2321301191" sldId="693"/>
            <ac:spMk id="17" creationId="{93C57CF7-E5B6-4AD6-94C8-27E08763157F}"/>
          </ac:spMkLst>
        </pc:spChg>
        <pc:spChg chg="add del mod">
          <ac:chgData name="Sassak, Hanna" userId="47bfa6b4-1701-4dbb-8721-80b349bcada0" providerId="ADAL" clId="{DE6E757F-D23C-4511-BFB8-B19E8EBFFD75}" dt="2026-07-30T14:00:50.686" v="87"/>
          <ac:spMkLst>
            <pc:docMk/>
            <pc:sldMk cId="2321301191" sldId="693"/>
            <ac:spMk id="18" creationId="{B50E4907-C40A-5BA2-25F3-4852920C2498}"/>
          </ac:spMkLst>
        </pc:spChg>
        <pc:spChg chg="add del mod">
          <ac:chgData name="Sassak, Hanna" userId="47bfa6b4-1701-4dbb-8721-80b349bcada0" providerId="ADAL" clId="{DE6E757F-D23C-4511-BFB8-B19E8EBFFD75}" dt="2026-07-30T14:00:50.718" v="92"/>
          <ac:spMkLst>
            <pc:docMk/>
            <pc:sldMk cId="2321301191" sldId="693"/>
            <ac:spMk id="19" creationId="{5CC033D0-CF9F-F5B7-5091-488619383859}"/>
          </ac:spMkLst>
        </pc:spChg>
        <pc:spChg chg="add del mod">
          <ac:chgData name="Sassak, Hanna" userId="47bfa6b4-1701-4dbb-8721-80b349bcada0" providerId="ADAL" clId="{DE6E757F-D23C-4511-BFB8-B19E8EBFFD75}" dt="2026-07-30T14:00:50.734" v="97"/>
          <ac:spMkLst>
            <pc:docMk/>
            <pc:sldMk cId="2321301191" sldId="693"/>
            <ac:spMk id="20" creationId="{AA04F714-BFB7-8541-7C7E-1A10B90D3B80}"/>
          </ac:spMkLst>
        </pc:spChg>
        <pc:spChg chg="add del mod">
          <ac:chgData name="Sassak, Hanna" userId="47bfa6b4-1701-4dbb-8721-80b349bcada0" providerId="ADAL" clId="{DE6E757F-D23C-4511-BFB8-B19E8EBFFD75}" dt="2026-07-30T14:00:50.752" v="102"/>
          <ac:spMkLst>
            <pc:docMk/>
            <pc:sldMk cId="2321301191" sldId="693"/>
            <ac:spMk id="21" creationId="{FFB762E1-C34F-218E-954A-2DC15A9B9761}"/>
          </ac:spMkLst>
        </pc:spChg>
        <pc:spChg chg="add del mod">
          <ac:chgData name="Sassak, Hanna" userId="47bfa6b4-1701-4dbb-8721-80b349bcada0" providerId="ADAL" clId="{DE6E757F-D23C-4511-BFB8-B19E8EBFFD75}" dt="2026-07-30T14:00:50.777" v="107"/>
          <ac:spMkLst>
            <pc:docMk/>
            <pc:sldMk cId="2321301191" sldId="693"/>
            <ac:spMk id="22" creationId="{4272E418-B526-F64A-02A3-DE2A817289FE}"/>
          </ac:spMkLst>
        </pc:spChg>
        <pc:spChg chg="add del mod">
          <ac:chgData name="Sassak, Hanna" userId="47bfa6b4-1701-4dbb-8721-80b349bcada0" providerId="ADAL" clId="{DE6E757F-D23C-4511-BFB8-B19E8EBFFD75}" dt="2026-07-30T14:00:50.798" v="112"/>
          <ac:spMkLst>
            <pc:docMk/>
            <pc:sldMk cId="2321301191" sldId="693"/>
            <ac:spMk id="23" creationId="{A5E6FED0-11D9-8AF6-2520-33E22EBAFA14}"/>
          </ac:spMkLst>
        </pc:spChg>
        <pc:spChg chg="add del mod">
          <ac:chgData name="Sassak, Hanna" userId="47bfa6b4-1701-4dbb-8721-80b349bcada0" providerId="ADAL" clId="{DE6E757F-D23C-4511-BFB8-B19E8EBFFD75}" dt="2026-07-30T14:00:50.809" v="117"/>
          <ac:spMkLst>
            <pc:docMk/>
            <pc:sldMk cId="2321301191" sldId="693"/>
            <ac:spMk id="24" creationId="{F8B248BC-9CF3-8B59-3DD7-13E8BC0EFD39}"/>
          </ac:spMkLst>
        </pc:spChg>
      </pc:sldChg>
      <pc:sldChg chg="modSp mod">
        <pc:chgData name="Sassak, Hanna" userId="47bfa6b4-1701-4dbb-8721-80b349bcada0" providerId="ADAL" clId="{DE6E757F-D23C-4511-BFB8-B19E8EBFFD75}" dt="2026-07-31T08:03:34.076" v="177" actId="20577"/>
        <pc:sldMkLst>
          <pc:docMk/>
          <pc:sldMk cId="3175294846" sldId="7362"/>
        </pc:sldMkLst>
        <pc:graphicFrameChg chg="mod modGraphic">
          <ac:chgData name="Sassak, Hanna" userId="47bfa6b4-1701-4dbb-8721-80b349bcada0" providerId="ADAL" clId="{DE6E757F-D23C-4511-BFB8-B19E8EBFFD75}" dt="2026-07-31T08:03:34.076" v="177" actId="20577"/>
          <ac:graphicFrameMkLst>
            <pc:docMk/>
            <pc:sldMk cId="3175294846" sldId="7362"/>
            <ac:graphicFrameMk id="7" creationId="{C3510854-91F9-1A11-ECD6-55CD1FD88CC3}"/>
          </ac:graphicFrameMkLst>
        </pc:graphicFrameChg>
      </pc:sldChg>
      <pc:sldChg chg="addSp delSp modSp mod">
        <pc:chgData name="Sassak, Hanna" userId="47bfa6b4-1701-4dbb-8721-80b349bcada0" providerId="ADAL" clId="{DE6E757F-D23C-4511-BFB8-B19E8EBFFD75}" dt="2026-07-30T14:08:14.851" v="124" actId="1076"/>
        <pc:sldMkLst>
          <pc:docMk/>
          <pc:sldMk cId="1022292896" sldId="7431"/>
        </pc:sldMkLst>
        <pc:spChg chg="add mod">
          <ac:chgData name="Sassak, Hanna" userId="47bfa6b4-1701-4dbb-8721-80b349bcada0" providerId="ADAL" clId="{DE6E757F-D23C-4511-BFB8-B19E8EBFFD75}" dt="2026-07-30T14:00:52.146" v="119"/>
          <ac:spMkLst>
            <pc:docMk/>
            <pc:sldMk cId="1022292896" sldId="7431"/>
            <ac:spMk id="23" creationId="{7BDAEA28-223F-440A-B658-411D4E067B12}"/>
          </ac:spMkLst>
        </pc:spChg>
        <pc:picChg chg="mod">
          <ac:chgData name="Sassak, Hanna" userId="47bfa6b4-1701-4dbb-8721-80b349bcada0" providerId="ADAL" clId="{DE6E757F-D23C-4511-BFB8-B19E8EBFFD75}" dt="2026-07-30T14:08:10.932" v="123" actId="1076"/>
          <ac:picMkLst>
            <pc:docMk/>
            <pc:sldMk cId="1022292896" sldId="7431"/>
            <ac:picMk id="15" creationId="{2832682D-A891-DE31-F2B5-9FE6A57649D2}"/>
          </ac:picMkLst>
        </pc:picChg>
        <pc:picChg chg="mod">
          <ac:chgData name="Sassak, Hanna" userId="47bfa6b4-1701-4dbb-8721-80b349bcada0" providerId="ADAL" clId="{DE6E757F-D23C-4511-BFB8-B19E8EBFFD75}" dt="2026-07-30T14:08:14.851" v="124" actId="1076"/>
          <ac:picMkLst>
            <pc:docMk/>
            <pc:sldMk cId="1022292896" sldId="7431"/>
            <ac:picMk id="18" creationId="{AEBDA026-14D4-7523-B9A5-B4414BE230F1}"/>
          </ac:picMkLst>
        </pc:picChg>
        <pc:picChg chg="mod">
          <ac:chgData name="Sassak, Hanna" userId="47bfa6b4-1701-4dbb-8721-80b349bcada0" providerId="ADAL" clId="{DE6E757F-D23C-4511-BFB8-B19E8EBFFD75}" dt="2026-07-30T13:59:48.503" v="9" actId="1076"/>
          <ac:picMkLst>
            <pc:docMk/>
            <pc:sldMk cId="1022292896" sldId="7431"/>
            <ac:picMk id="22" creationId="{7A6F32EC-16E3-9B92-05EE-64BD6A069B85}"/>
          </ac:picMkLst>
        </pc:picChg>
        <pc:picChg chg="mod">
          <ac:chgData name="Sassak, Hanna" userId="47bfa6b4-1701-4dbb-8721-80b349bcada0" providerId="ADAL" clId="{DE6E757F-D23C-4511-BFB8-B19E8EBFFD75}" dt="2026-07-30T13:58:16.007" v="5" actId="1076"/>
          <ac:picMkLst>
            <pc:docMk/>
            <pc:sldMk cId="1022292896" sldId="7431"/>
            <ac:picMk id="24" creationId="{1376B917-D9E9-49D4-6528-4C6D07F2234E}"/>
          </ac:picMkLst>
        </pc:picChg>
        <pc:picChg chg="del">
          <ac:chgData name="Sassak, Hanna" userId="47bfa6b4-1701-4dbb-8721-80b349bcada0" providerId="ADAL" clId="{DE6E757F-D23C-4511-BFB8-B19E8EBFFD75}" dt="2026-07-30T13:59:50.661" v="10" actId="478"/>
          <ac:picMkLst>
            <pc:docMk/>
            <pc:sldMk cId="1022292896" sldId="7431"/>
            <ac:picMk id="29" creationId="{2E9EAB6C-807D-66FF-34B8-61810612C089}"/>
          </ac:picMkLst>
        </pc:picChg>
        <pc:cxnChg chg="mod">
          <ac:chgData name="Sassak, Hanna" userId="47bfa6b4-1701-4dbb-8721-80b349bcada0" providerId="ADAL" clId="{DE6E757F-D23C-4511-BFB8-B19E8EBFFD75}" dt="2026-07-30T14:00:17.435" v="12" actId="14100"/>
          <ac:cxnSpMkLst>
            <pc:docMk/>
            <pc:sldMk cId="1022292896" sldId="7431"/>
            <ac:cxnSpMk id="31" creationId="{C02ED08F-7B8E-BF3A-A174-263B1F725D72}"/>
          </ac:cxnSpMkLst>
        </pc:cxnChg>
        <pc:cxnChg chg="mod">
          <ac:chgData name="Sassak, Hanna" userId="47bfa6b4-1701-4dbb-8721-80b349bcada0" providerId="ADAL" clId="{DE6E757F-D23C-4511-BFB8-B19E8EBFFD75}" dt="2026-07-30T13:58:16.007" v="5" actId="1076"/>
          <ac:cxnSpMkLst>
            <pc:docMk/>
            <pc:sldMk cId="1022292896" sldId="7431"/>
            <ac:cxnSpMk id="32" creationId="{259691AE-C935-B8EC-D1ED-C9F56A442AD5}"/>
          </ac:cxnSpMkLst>
        </pc:cxnChg>
        <pc:cxnChg chg="mod">
          <ac:chgData name="Sassak, Hanna" userId="47bfa6b4-1701-4dbb-8721-80b349bcada0" providerId="ADAL" clId="{DE6E757F-D23C-4511-BFB8-B19E8EBFFD75}" dt="2026-07-30T14:00:58.342" v="120" actId="14100"/>
          <ac:cxnSpMkLst>
            <pc:docMk/>
            <pc:sldMk cId="1022292896" sldId="7431"/>
            <ac:cxnSpMk id="39" creationId="{81CA0434-A702-2AD3-64CE-3966B9F1601D}"/>
          </ac:cxnSpMkLst>
        </pc:cxnChg>
      </pc:sldChg>
      <pc:sldMasterChg chg="del delSldLayout">
        <pc:chgData name="Sassak, Hanna" userId="47bfa6b4-1701-4dbb-8721-80b349bcada0" providerId="ADAL" clId="{DE6E757F-D23C-4511-BFB8-B19E8EBFFD75}" dt="2026-07-30T13:58:01.688" v="1"/>
        <pc:sldMasterMkLst>
          <pc:docMk/>
          <pc:sldMasterMk cId="1046572352" sldId="2147483819"/>
        </pc:sldMasterMkLst>
        <pc:sldLayoutChg chg="del">
          <pc:chgData name="Sassak, Hanna" userId="47bfa6b4-1701-4dbb-8721-80b349bcada0" providerId="ADAL" clId="{DE6E757F-D23C-4511-BFB8-B19E8EBFFD75}" dt="2026-07-30T13:58:01.688" v="1"/>
          <pc:sldLayoutMkLst>
            <pc:docMk/>
            <pc:sldMasterMk cId="1046572352" sldId="2147483819"/>
            <pc:sldLayoutMk cId="2059625723" sldId="2147483820"/>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901465570" sldId="2147483821"/>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967177097" sldId="2147483822"/>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769672217" sldId="2147483823"/>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461607288" sldId="2147483824"/>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634166731" sldId="2147483825"/>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726522512" sldId="2147483826"/>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728337274" sldId="2147483827"/>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101576619" sldId="2147483828"/>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392924096" sldId="2147483829"/>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68631587" sldId="2147483830"/>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962446265" sldId="2147483831"/>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060438302" sldId="2147483832"/>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136186195" sldId="2147483833"/>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700319145" sldId="2147483834"/>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009331502" sldId="2147483835"/>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527815040" sldId="2147483836"/>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4149312426" sldId="2147483837"/>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979436342" sldId="2147483838"/>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010708809" sldId="2147483839"/>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907914121" sldId="2147483840"/>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992655619" sldId="2147483841"/>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295126799" sldId="2147483842"/>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560857037" sldId="2147483843"/>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711367652" sldId="2147483844"/>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59749705" sldId="2147483845"/>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4162607437" sldId="2147483846"/>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957833927" sldId="2147483847"/>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586282152" sldId="2147483848"/>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959812476" sldId="2147483849"/>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236493056" sldId="2147483850"/>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095525871" sldId="2147483851"/>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35310786" sldId="2147483852"/>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945220639" sldId="2147483853"/>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081491673" sldId="2147483854"/>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304808508" sldId="2147483855"/>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753615564" sldId="2147483856"/>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331842462" sldId="2147483857"/>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730807614" sldId="2147483858"/>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435187443" sldId="2147483859"/>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301822094" sldId="2147483860"/>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3244676980" sldId="2147483861"/>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1863684748" sldId="2147483862"/>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4268239323" sldId="2147483863"/>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839436121" sldId="2147483864"/>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107248475" sldId="2147483865"/>
          </pc:sldLayoutMkLst>
        </pc:sldLayoutChg>
        <pc:sldLayoutChg chg="del">
          <pc:chgData name="Sassak, Hanna" userId="47bfa6b4-1701-4dbb-8721-80b349bcada0" providerId="ADAL" clId="{DE6E757F-D23C-4511-BFB8-B19E8EBFFD75}" dt="2026-07-30T13:58:01.688" v="1"/>
          <pc:sldLayoutMkLst>
            <pc:docMk/>
            <pc:sldMasterMk cId="1046572352" sldId="2147483819"/>
            <pc:sldLayoutMk cId="239639019" sldId="2147483866"/>
          </pc:sldLayoutMkLst>
        </pc:sldLayoutChg>
      </pc:sldMasterChg>
    </pc:docChg>
  </pc:docChgLst>
  <pc:docChgLst>
    <pc:chgData name="Kajszczak, Ewelina" userId="S::kwln266@astrazeneca.net::4d4b5c60-24a1-4935-b035-c61954c35852" providerId="AD" clId="Web-{E4F243C4-A8D9-5391-1492-B525858C18FB}"/>
    <pc:docChg chg="modSld">
      <pc:chgData name="Kajszczak, Ewelina" userId="S::kwln266@astrazeneca.net::4d4b5c60-24a1-4935-b035-c61954c35852" providerId="AD" clId="Web-{E4F243C4-A8D9-5391-1492-B525858C18FB}" dt="2026-07-31T07:49:15.704" v="15" actId="20577"/>
      <pc:docMkLst>
        <pc:docMk/>
      </pc:docMkLst>
      <pc:sldChg chg="modSp">
        <pc:chgData name="Kajszczak, Ewelina" userId="S::kwln266@astrazeneca.net::4d4b5c60-24a1-4935-b035-c61954c35852" providerId="AD" clId="Web-{E4F243C4-A8D9-5391-1492-B525858C18FB}" dt="2026-07-31T07:49:15.704" v="15" actId="20577"/>
        <pc:sldMkLst>
          <pc:docMk/>
          <pc:sldMk cId="1022292896" sldId="7431"/>
        </pc:sldMkLst>
        <pc:spChg chg="mod">
          <ac:chgData name="Kajszczak, Ewelina" userId="S::kwln266@astrazeneca.net::4d4b5c60-24a1-4935-b035-c61954c35852" providerId="AD" clId="Web-{E4F243C4-A8D9-5391-1492-B525858C18FB}" dt="2026-07-31T07:49:15.704" v="15" actId="20577"/>
          <ac:spMkLst>
            <pc:docMk/>
            <pc:sldMk cId="1022292896" sldId="7431"/>
            <ac:spMk id="7" creationId="{E72F7795-2320-3C9B-6C8D-EC4A8213B6A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8A7E71-4E5B-C840-895C-96374C0176BC}"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E0566-A4E5-1545-AE16-92F53002435B}" type="slidenum">
              <a:rPr lang="en-US" smtClean="0"/>
              <a:t>‹#›</a:t>
            </a:fld>
            <a:endParaRPr lang="en-US"/>
          </a:p>
        </p:txBody>
      </p:sp>
    </p:spTree>
    <p:extLst>
      <p:ext uri="{BB962C8B-B14F-4D97-AF65-F5344CB8AC3E}">
        <p14:creationId xmlns:p14="http://schemas.microsoft.com/office/powerpoint/2010/main" val="367311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1718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891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9048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3285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779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0633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508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403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268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619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9E808-AD6B-3217-240D-FA0BE5082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FB032-8296-50F3-B769-28A3A4359514}"/>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9D317AFA-4389-B675-64B8-BCFFB9902AC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E1E4763-82E5-E180-7A12-A1426E4C87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2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5"/>
          </p:nvPr>
        </p:nvSpPr>
        <p:spPr/>
        <p:txBody>
          <a:bodyPr/>
          <a:lstStyle/>
          <a:p>
            <a:fld id="{25EE0566-A4E5-1545-AE16-92F53002435B}" type="slidenum">
              <a:rPr lang="en-US" smtClean="0"/>
              <a:t>9</a:t>
            </a:fld>
            <a:endParaRPr lang="en-US"/>
          </a:p>
        </p:txBody>
      </p:sp>
    </p:spTree>
    <p:extLst>
      <p:ext uri="{BB962C8B-B14F-4D97-AF65-F5344CB8AC3E}">
        <p14:creationId xmlns:p14="http://schemas.microsoft.com/office/powerpoint/2010/main" val="4081415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27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B854D-26B3-667B-A7B8-3DBE92644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86D1CD-FA08-3B56-DD8C-408219089B32}"/>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0F788BFE-CC5C-4DF4-5F64-56B5A68CFE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6410726-5768-59E6-C8F8-C1B20B1CD1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3395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6CB78-07D7-CE59-54A1-18A881DFEB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F3A89-CED7-DB06-2042-66D6E2AAEDA8}"/>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46BC7B2A-8DE1-2641-0775-9FC65B32CD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7E575D0-FCB6-E6CC-1053-1F219F3400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402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658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ACC7B-FB55-5847-FF40-81025F15C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41770-6EB4-4BB6-689E-EC5A5A61CF7E}"/>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D46EB364-8F77-BB07-97FE-5489F77282B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D63BF89-11E0-387F-8B56-85DABECAC8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5990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C3907-BEA7-AAEA-CFAC-604BF9C185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1C7C4-64C9-4A8E-9E6C-627DFC182B49}"/>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09E7BC5D-4464-0508-FB9E-BD794C82285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8784047-4F43-68AB-4E0A-17D1659274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299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ED92-8D16-CF3C-121F-051432895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BC94E-496E-8BCD-A4C7-9EEAFF15BE0B}"/>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0C199A11-314C-36FF-9C53-90C334A5BE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F294A51-5A9D-0358-8013-4C00407C7D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13823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81038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9803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2854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577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0600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5985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8001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63138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7341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7344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6602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3922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35294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046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7025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0381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28060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4824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2886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48327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3186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111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21768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0828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03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817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1043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3189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1611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727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3767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5"/>
          </p:nvPr>
        </p:nvSpPr>
        <p:spPr/>
        <p:txBody>
          <a:bodyPr/>
          <a:lstStyle/>
          <a:p>
            <a:fld id="{25EE0566-A4E5-1545-AE16-92F53002435B}" type="slidenum">
              <a:rPr lang="en-US" smtClean="0"/>
              <a:t>81</a:t>
            </a:fld>
            <a:endParaRPr lang="en-US"/>
          </a:p>
        </p:txBody>
      </p:sp>
    </p:spTree>
    <p:extLst>
      <p:ext uri="{BB962C8B-B14F-4D97-AF65-F5344CB8AC3E}">
        <p14:creationId xmlns:p14="http://schemas.microsoft.com/office/powerpoint/2010/main" val="26338745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8703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B7F5-381C-5F5B-6F85-8C94CD702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64190-8E8C-FB9F-84FF-33C7B266A19D}"/>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46564FA1-01CB-2341-EA48-DC5EF272E75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B57C82-7AB4-8E1E-556B-59F00A642B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36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5"/>
          </p:nvPr>
        </p:nvSpPr>
        <p:spPr/>
        <p:txBody>
          <a:bodyPr/>
          <a:lstStyle/>
          <a:p>
            <a:fld id="{25EE0566-A4E5-1545-AE16-92F53002435B}" type="slidenum">
              <a:rPr lang="en-US" smtClean="0"/>
              <a:t>16</a:t>
            </a:fld>
            <a:endParaRPr lang="en-US"/>
          </a:p>
        </p:txBody>
      </p:sp>
    </p:spTree>
    <p:extLst>
      <p:ext uri="{BB962C8B-B14F-4D97-AF65-F5344CB8AC3E}">
        <p14:creationId xmlns:p14="http://schemas.microsoft.com/office/powerpoint/2010/main" val="2597574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3D395-7670-F34A-0D5F-20A116F06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35D6A-F92A-2B95-275C-ED15C0D8255E}"/>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FD1D2A1C-6EF8-CFD6-65AE-3A7EADA3FF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DB773D-D04D-3614-3B1B-C01212A957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914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ABB68-5FD3-CAF8-8442-C2DC1F237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676EB5-3AF9-E895-7ADE-4E07121EB77F}"/>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73262BBF-E6C6-2CD8-C0D8-90BE1A6431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2970D7-2BEE-7996-D1AF-11CFC06253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0314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7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customXml" Target="../../customXml/item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5.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6.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7.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8.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9.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0.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1.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2.xml"/><Relationship Id="rId1" Type="http://schemas.openxmlformats.org/officeDocument/2006/relationships/customXml" Target="../../customXml/item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Master" Target="../slideMasters/slideMaster3.xml"/><Relationship Id="rId1" Type="http://schemas.openxmlformats.org/officeDocument/2006/relationships/tags" Target="../tags/tag4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Master" Target="../slideMasters/slideMaster4.xml"/><Relationship Id="rId1" Type="http://schemas.openxmlformats.org/officeDocument/2006/relationships/tags" Target="../tags/tag4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Master" Target="../slideMasters/slideMaster4.xml"/><Relationship Id="rId1" Type="http://schemas.openxmlformats.org/officeDocument/2006/relationships/tags" Target="../tags/tag4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Master" Target="../slideMasters/slideMaster4.xml"/><Relationship Id="rId1" Type="http://schemas.openxmlformats.org/officeDocument/2006/relationships/tags" Target="../tags/tag47.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Master" Target="../slideMasters/slideMaster4.xml"/><Relationship Id="rId1" Type="http://schemas.openxmlformats.org/officeDocument/2006/relationships/tags" Target="../tags/tag48.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9.xml"/><Relationship Id="rId1" Type="http://schemas.openxmlformats.org/officeDocument/2006/relationships/customXml" Target="../../customXml/item7.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5.xml"/><Relationship Id="rId1" Type="http://schemas.openxmlformats.org/officeDocument/2006/relationships/tags" Target="../tags/tag51.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2.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5.xml"/><Relationship Id="rId1" Type="http://schemas.openxmlformats.org/officeDocument/2006/relationships/tags" Target="../tags/tag5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5.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6.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7.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8.xml"/></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9.xml"/><Relationship Id="rId1" Type="http://schemas.openxmlformats.org/officeDocument/2006/relationships/customXml" Target="../../customXml/item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6.xml"/><Relationship Id="rId1" Type="http://schemas.openxmlformats.org/officeDocument/2006/relationships/tags" Target="../tags/tag61.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2.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6.xml"/><Relationship Id="rId1" Type="http://schemas.openxmlformats.org/officeDocument/2006/relationships/tags" Target="../tags/tag6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5.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6.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7.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8.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9.xml"/><Relationship Id="rId1" Type="http://schemas.openxmlformats.org/officeDocument/2006/relationships/customXml" Target="../../customXml/item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customXml" Target="../../customXml/item4.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10" name="Text Placeholder 9">
            <a:extLst>
              <a:ext uri="{FF2B5EF4-FFF2-40B4-BE49-F238E27FC236}">
                <a16:creationId xmlns:a16="http://schemas.microsoft.com/office/drawing/2014/main" id="{632E5583-912E-4EA8-8EDC-7B6B86E76274}"/>
              </a:ext>
              <a:ext uri="{C183D7F6-B498-43B3-948B-1728B52AA6E4}">
                <adec:decorative xmlns:adec="http://schemas.microsoft.com/office/drawing/2017/decorative" val="0"/>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a:prstGeom prst="rect">
            <a:avLst/>
          </a:prstGeom>
        </p:spPr>
        <p:txBody>
          <a:bodyPr lIns="0"/>
          <a:lstStyle>
            <a:lvl1pPr algn="l">
              <a:lnSpc>
                <a:spcPct val="100000"/>
              </a:lnSpc>
              <a:defRPr/>
            </a:lvl1pPr>
          </a:lstStyle>
          <a:p>
            <a:endParaRPr lang="en-GB"/>
          </a:p>
        </p:txBody>
      </p:sp>
      <p:sp>
        <p:nvSpPr>
          <p:cNvPr id="6" name="Picture Placeholder 12">
            <a:extLst>
              <a:ext uri="{FF2B5EF4-FFF2-40B4-BE49-F238E27FC236}">
                <a16:creationId xmlns:a16="http://schemas.microsoft.com/office/drawing/2014/main" id="{3506CBD9-0F78-454A-9842-87C2546180B8}"/>
              </a:ext>
              <a:ext uri="{C183D7F6-B498-43B3-948B-1728B52AA6E4}">
                <adec:decorative xmlns:adec="http://schemas.microsoft.com/office/drawing/2017/decorative" val="1"/>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wrap="square" tIns="429768" bIns="649224" anchor="ctr">
            <a:noAutofit/>
          </a:bodyPr>
          <a:lstStyle>
            <a:lvl1pPr marL="0" indent="0" algn="ctr">
              <a:lnSpc>
                <a:spcPct val="100000"/>
              </a:lnSpc>
              <a:spcBef>
                <a:spcPts val="0"/>
              </a:spcBef>
              <a:spcAft>
                <a:spcPts val="0"/>
              </a:spcAft>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a:t>
            </a:r>
            <a:br>
              <a:rPr lang="en-US"/>
            </a:br>
            <a:r>
              <a:rPr lang="en-US"/>
              <a:t>from your computer.</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a:extLst>
              <a:ext uri="{FF2B5EF4-FFF2-40B4-BE49-F238E27FC236}">
                <a16:creationId xmlns:a16="http://schemas.microsoft.com/office/drawing/2014/main" id="{1ED72C3C-E918-420F-9374-6F1CBE3946F7}"/>
              </a:ext>
              <a:ext uri="{C183D7F6-B498-43B3-948B-1728B52AA6E4}">
                <adec:decorative xmlns:adec="http://schemas.microsoft.com/office/drawing/2017/decorative" val="1"/>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06231862-37A9-4364-9D96-47810B11870D}"/>
              </a:ext>
              <a:ext uri="{C183D7F6-B498-43B3-948B-1728B52AA6E4}">
                <adec:decorative xmlns:adec="http://schemas.microsoft.com/office/drawing/2017/decorative" val="1"/>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Tree>
    <p:custDataLst>
      <p:tags r:id="rId1"/>
    </p:custDataLst>
    <p:extLst>
      <p:ext uri="{BB962C8B-B14F-4D97-AF65-F5344CB8AC3E}">
        <p14:creationId xmlns:p14="http://schemas.microsoft.com/office/powerpoint/2010/main" val="2978555548"/>
      </p:ext>
    </p:extLst>
  </p:cSld>
  <p:clrMapOvr>
    <a:masterClrMapping/>
  </p:clrMapOvr>
  <p:extLst>
    <p:ext uri="{DCECCB84-F9BA-43D5-87BE-67443E8EF086}">
      <p15:sldGuideLst xmlns:p15="http://schemas.microsoft.com/office/powerpoint/2012/main">
        <p15:guide id="1" pos="3522">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10" name="Text Placeholder 9">
            <a:extLst>
              <a:ext uri="{FF2B5EF4-FFF2-40B4-BE49-F238E27FC236}">
                <a16:creationId xmlns:a16="http://schemas.microsoft.com/office/drawing/2014/main" id="{632E5583-912E-4EA8-8EDC-7B6B86E76274}"/>
              </a:ext>
              <a:ext uri="{C183D7F6-B498-43B3-948B-1728B52AA6E4}">
                <adec:decorative xmlns:adec="http://schemas.microsoft.com/office/drawing/2017/decorative" val="0"/>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8" name="Text Placeholder 7">
            <a:extLst>
              <a:ext uri="{FF2B5EF4-FFF2-40B4-BE49-F238E27FC236}">
                <a16:creationId xmlns:a16="http://schemas.microsoft.com/office/drawing/2014/main" id="{7468ED59-10F2-418A-8E8D-5A205AB6BDFD}"/>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
        <p:nvSpPr>
          <p:cNvPr id="6" name="Picture Placeholder 12">
            <a:extLst>
              <a:ext uri="{FF2B5EF4-FFF2-40B4-BE49-F238E27FC236}">
                <a16:creationId xmlns:a16="http://schemas.microsoft.com/office/drawing/2014/main" id="{3506CBD9-0F78-454A-9842-87C2546180B8}"/>
              </a:ext>
              <a:ext uri="{C183D7F6-B498-43B3-948B-1728B52AA6E4}">
                <adec:decorative xmlns:adec="http://schemas.microsoft.com/office/drawing/2017/decorative" val="1"/>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wrap="square" tIns="429768" bIns="1404000" anchor="ctr">
            <a:noAutofit/>
          </a:bodyPr>
          <a:lstStyle>
            <a:lvl1pPr marL="0" indent="0" algn="ctr">
              <a:lnSpc>
                <a:spcPct val="100000"/>
              </a:lnSpc>
              <a:spcBef>
                <a:spcPts val="0"/>
              </a:spcBef>
              <a:spcAft>
                <a:spcPts val="0"/>
              </a:spcAft>
              <a:buNone/>
              <a:defRPr sz="1600" b="1">
                <a:solidFill>
                  <a:schemeClr val="bg1"/>
                </a:solidFill>
              </a:defRPr>
            </a:lvl1pPr>
          </a:lstStyle>
          <a:p>
            <a:r>
              <a:rPr lang="en-US"/>
              <a:t>_______________________________</a:t>
            </a:r>
            <a:br>
              <a:rPr lang="en-US"/>
            </a:br>
            <a:br>
              <a:rPr lang="en-US"/>
            </a:br>
            <a:r>
              <a:rPr lang="en-US"/>
              <a:t>To add a brand image here:</a:t>
            </a:r>
            <a:br>
              <a:rPr lang="en-US"/>
            </a:br>
            <a:r>
              <a:rPr lang="en-US"/>
              <a:t>Select this placeholder and click </a:t>
            </a:r>
            <a:br>
              <a:rPr lang="en-US"/>
            </a:br>
            <a:r>
              <a:rPr lang="en-US"/>
              <a:t>Brand Pictures in BrandIn.</a:t>
            </a:r>
            <a:br>
              <a:rPr lang="en-US"/>
            </a:br>
            <a:br>
              <a:rPr lang="en-US"/>
            </a:br>
            <a:r>
              <a:rPr lang="en-US"/>
              <a:t>Clicking the icon will insert an </a:t>
            </a:r>
            <a:br>
              <a:rPr lang="en-US"/>
            </a:br>
            <a:r>
              <a:rPr lang="en-US"/>
              <a:t>image from your own files.</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a:extLst>
              <a:ext uri="{FF2B5EF4-FFF2-40B4-BE49-F238E27FC236}">
                <a16:creationId xmlns:a16="http://schemas.microsoft.com/office/drawing/2014/main" id="{1ED72C3C-E918-420F-9374-6F1CBE3946F7}"/>
              </a:ext>
              <a:ext uri="{C183D7F6-B498-43B3-948B-1728B52AA6E4}">
                <adec:decorative xmlns:adec="http://schemas.microsoft.com/office/drawing/2017/decorative" val="1"/>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06231862-37A9-4364-9D96-47810B11870D}"/>
              </a:ext>
              <a:ext uri="{C183D7F6-B498-43B3-948B-1728B52AA6E4}">
                <adec:decorative xmlns:adec="http://schemas.microsoft.com/office/drawing/2017/decorative" val="1"/>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15" name="Freeform: Shape 14">
            <a:extLst>
              <a:ext uri="{FF2B5EF4-FFF2-40B4-BE49-F238E27FC236}">
                <a16:creationId xmlns:a16="http://schemas.microsoft.com/office/drawing/2014/main" id="{72260595-7C87-4D29-977E-EE25A0D9291A}"/>
              </a:ext>
              <a:ext uri="{C183D7F6-B498-43B3-948B-1728B52AA6E4}">
                <adec:decorative xmlns:adec="http://schemas.microsoft.com/office/drawing/2017/decorative" val="1"/>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4" name="Oval 13">
            <a:extLst>
              <a:ext uri="{FF2B5EF4-FFF2-40B4-BE49-F238E27FC236}">
                <a16:creationId xmlns:a16="http://schemas.microsoft.com/office/drawing/2014/main" id="{E4809C05-E460-4D1A-BC84-C63C988F5D2D}"/>
              </a:ext>
              <a:ext uri="{C183D7F6-B498-43B3-948B-1728B52AA6E4}">
                <adec:decorative xmlns:adec="http://schemas.microsoft.com/office/drawing/2017/decorative" val="1"/>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Tree>
    <p:custDataLst>
      <p:tags r:id="rId1"/>
    </p:custDataLst>
    <p:extLst>
      <p:ext uri="{BB962C8B-B14F-4D97-AF65-F5344CB8AC3E}">
        <p14:creationId xmlns:p14="http://schemas.microsoft.com/office/powerpoint/2010/main" val="3363390450"/>
      </p:ext>
    </p:extLst>
  </p:cSld>
  <p:clrMapOvr>
    <a:masterClrMapping/>
  </p:clrMapOvr>
  <p:extLst>
    <p:ext uri="{DCECCB84-F9BA-43D5-87BE-67443E8EF086}">
      <p15:sldGuideLst xmlns:p15="http://schemas.microsoft.com/office/powerpoint/2012/main">
        <p15:guide id="1" pos="3522">
          <p15:clr>
            <a:srgbClr val="C35EA4"/>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316085" y="269647"/>
            <a:ext cx="11687535" cy="414000"/>
          </a:xfrm>
          <a:prstGeom prst="rect">
            <a:avLst/>
          </a:prstGeom>
        </p:spPr>
        <p:txBody>
          <a:bodyPr vert="horz"/>
          <a:lstStyle>
            <a:lvl1pPr algn="l" defTabSz="609570" rtl="0" eaLnBrk="1" latinLnBrk="0" hangingPunct="1">
              <a:lnSpc>
                <a:spcPts val="3000"/>
              </a:lnSpc>
              <a:spcBef>
                <a:spcPct val="0"/>
              </a:spcBef>
              <a:buNone/>
              <a:defRPr lang="en-GB" sz="3200" b="0" kern="1200" baseline="0" noProof="0" dirty="0">
                <a:solidFill>
                  <a:srgbClr val="3C1053"/>
                </a:solidFill>
                <a:latin typeface="Arial" pitchFamily="34" charset="0"/>
                <a:ea typeface="+mj-ea"/>
                <a:cs typeface="Arial" pitchFamily="34" charset="0"/>
              </a:defRPr>
            </a:lvl1pPr>
          </a:lstStyle>
          <a:p>
            <a:r>
              <a:rPr lang="en-GB" noProof="0"/>
              <a:t>Click to add title</a:t>
            </a:r>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2400" baseline="0">
                <a:solidFill>
                  <a:srgbClr val="3F4444"/>
                </a:solidFill>
                <a:latin typeface="Arial" pitchFamily="34" charset="0"/>
                <a:cs typeface="Arial" pitchFamily="34" charset="0"/>
              </a:defRPr>
            </a:lvl1pPr>
            <a:lvl2pPr marL="457178" indent="0" algn="l">
              <a:buNone/>
              <a:defRPr sz="1400"/>
            </a:lvl2pPr>
            <a:lvl3pPr marL="914354" indent="0" algn="l">
              <a:buNone/>
              <a:defRPr sz="1400"/>
            </a:lvl3pPr>
            <a:lvl4pPr marL="1371532" indent="0" algn="l">
              <a:buNone/>
              <a:defRPr sz="1400"/>
            </a:lvl4pPr>
            <a:lvl5pPr marL="1828709" indent="0" algn="l">
              <a:buNone/>
              <a:defRPr sz="1400"/>
            </a:lvl5pPr>
          </a:lstStyle>
          <a:p>
            <a:pPr lvl="0"/>
            <a:r>
              <a:rPr lang="en-GB" noProof="0"/>
              <a:t>Click to edit Master text styles</a:t>
            </a:r>
          </a:p>
        </p:txBody>
      </p:sp>
    </p:spTree>
    <p:extLst>
      <p:ext uri="{BB962C8B-B14F-4D97-AF65-F5344CB8AC3E}">
        <p14:creationId xmlns:p14="http://schemas.microsoft.com/office/powerpoint/2010/main" val="41560759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Blank Orange">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9235851"/>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Blank Orang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507196"/>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316086" y="269647"/>
            <a:ext cx="11687535" cy="414000"/>
          </a:xfrm>
          <a:prstGeom prst="rect">
            <a:avLst/>
          </a:prstGeom>
        </p:spPr>
        <p:txBody>
          <a:bodyPr vert="horz"/>
          <a:lstStyle>
            <a:lvl1pPr algn="l">
              <a:lnSpc>
                <a:spcPts val="3000"/>
              </a:lnSpc>
              <a:defRPr sz="3200" b="1" baseline="0">
                <a:solidFill>
                  <a:srgbClr val="830051"/>
                </a:solidFill>
                <a:latin typeface="Arial" pitchFamily="34" charset="0"/>
                <a:cs typeface="Arial" pitchFamily="34" charset="0"/>
              </a:defRPr>
            </a:lvl1pPr>
          </a:lstStyle>
          <a:p>
            <a:r>
              <a:rPr lang="en-GB" noProof="0"/>
              <a:t>Click to add title</a:t>
            </a:r>
          </a:p>
        </p:txBody>
      </p:sp>
      <p:sp>
        <p:nvSpPr>
          <p:cNvPr id="7" name="Content Placeholder 2"/>
          <p:cNvSpPr>
            <a:spLocks noGrp="1"/>
          </p:cNvSpPr>
          <p:nvPr>
            <p:ph idx="16" hasCustomPrompt="1"/>
          </p:nvPr>
        </p:nvSpPr>
        <p:spPr>
          <a:xfrm>
            <a:off x="316800" y="1645920"/>
            <a:ext cx="9408000" cy="2157984"/>
          </a:xfrm>
          <a:prstGeom prst="rect">
            <a:avLst/>
          </a:prstGeom>
        </p:spPr>
        <p:txBody>
          <a:bodyPr/>
          <a:lstStyle>
            <a:lvl1pPr marL="239983" indent="-239983">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47" indent="-239983">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38" indent="-239983">
              <a:defRPr sz="1867">
                <a:latin typeface="Arial" pitchFamily="34" charset="0"/>
                <a:cs typeface="Arial" pitchFamily="34" charset="0"/>
              </a:defRPr>
            </a:lvl4pPr>
            <a:lvl5pPr marL="830338">
              <a:defRPr sz="1867">
                <a:latin typeface="Arial" pitchFamily="34" charset="0"/>
                <a:cs typeface="Arial" pitchFamily="34" charset="0"/>
              </a:defRPr>
            </a:lvl5pPr>
            <a:lvl6pPr>
              <a:defRPr>
                <a:latin typeface="Arial" pitchFamily="34" charset="0"/>
                <a:cs typeface="Arial" pitchFamily="34" charset="0"/>
              </a:defRPr>
            </a:lvl6pPr>
          </a:lstStyle>
          <a:p>
            <a:r>
              <a:rPr lang="en-GB" noProof="0"/>
              <a:t>First level</a:t>
            </a:r>
          </a:p>
          <a:p>
            <a:pPr lvl="1"/>
            <a:r>
              <a:rPr lang="en-GB" noProof="0"/>
              <a:t>Second level</a:t>
            </a:r>
          </a:p>
          <a:p>
            <a:pPr lvl="1"/>
            <a:r>
              <a:rPr lang="en-GB" noProof="0"/>
              <a:t>Third level</a:t>
            </a:r>
          </a:p>
          <a:p>
            <a:pPr lvl="1"/>
            <a:r>
              <a:rPr lang="en-GB" noProof="0"/>
              <a:t>Fourth level</a:t>
            </a:r>
          </a:p>
        </p:txBody>
      </p:sp>
    </p:spTree>
    <p:extLst>
      <p:ext uri="{BB962C8B-B14F-4D97-AF65-F5344CB8AC3E}">
        <p14:creationId xmlns:p14="http://schemas.microsoft.com/office/powerpoint/2010/main" val="25286806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316800" y="1772447"/>
            <a:ext cx="3552000" cy="936000"/>
          </a:xfrm>
          <a:prstGeom prst="rect">
            <a:avLst/>
          </a:prstGeom>
        </p:spPr>
        <p:txBody>
          <a:bodyPr vert="horz"/>
          <a:lstStyle>
            <a:lvl1pPr marL="0" indent="0" algn="l">
              <a:spcBef>
                <a:spcPts val="0"/>
              </a:spcBef>
              <a:buNone/>
              <a:defRPr sz="1600" b="1" baseline="0">
                <a:solidFill>
                  <a:schemeClr val="tx1"/>
                </a:solidFill>
                <a:latin typeface="Arial" pitchFamily="34" charset="0"/>
                <a:cs typeface="Arial" pitchFamily="34" charset="0"/>
              </a:defRPr>
            </a:lvl1pPr>
            <a:lvl2pPr marL="457178" indent="0" algn="l">
              <a:buNone/>
              <a:defRPr sz="1400"/>
            </a:lvl2pPr>
            <a:lvl3pPr marL="914354" indent="0" algn="l">
              <a:buNone/>
              <a:defRPr sz="1400"/>
            </a:lvl3pPr>
            <a:lvl4pPr marL="1371532" indent="0" algn="l">
              <a:buNone/>
              <a:defRPr sz="1400"/>
            </a:lvl4pPr>
            <a:lvl5pPr marL="1828709" indent="0" algn="l">
              <a:buNone/>
              <a:defRPr sz="1400"/>
            </a:lvl5pPr>
          </a:lstStyle>
          <a:p>
            <a:pPr lvl="0"/>
            <a:r>
              <a:rPr lang="en-GB" noProof="0"/>
              <a:t>Click to edit Master text styles</a:t>
            </a:r>
          </a:p>
        </p:txBody>
      </p:sp>
      <p:sp>
        <p:nvSpPr>
          <p:cNvPr id="8" name="Text Placeholder 3"/>
          <p:cNvSpPr>
            <a:spLocks noGrp="1"/>
          </p:cNvSpPr>
          <p:nvPr>
            <p:ph type="body" sz="quarter" idx="12"/>
          </p:nvPr>
        </p:nvSpPr>
        <p:spPr>
          <a:xfrm>
            <a:off x="8352000" y="1783188"/>
            <a:ext cx="3552000" cy="936000"/>
          </a:xfrm>
          <a:prstGeom prst="rect">
            <a:avLst/>
          </a:prstGeom>
        </p:spPr>
        <p:txBody>
          <a:bodyPr vert="horz"/>
          <a:lstStyle>
            <a:lvl1pPr marL="0" indent="0" algn="l">
              <a:spcBef>
                <a:spcPts val="0"/>
              </a:spcBef>
              <a:buNone/>
              <a:defRPr sz="1600" b="1" baseline="0">
                <a:solidFill>
                  <a:schemeClr val="tx1"/>
                </a:solidFill>
                <a:latin typeface="Arial" pitchFamily="34" charset="0"/>
                <a:cs typeface="Arial" pitchFamily="34" charset="0"/>
              </a:defRPr>
            </a:lvl1pPr>
            <a:lvl2pPr marL="457178" indent="0" algn="l">
              <a:buNone/>
              <a:defRPr sz="1400"/>
            </a:lvl2pPr>
            <a:lvl3pPr marL="914354" indent="0" algn="l">
              <a:buNone/>
              <a:defRPr sz="1400"/>
            </a:lvl3pPr>
            <a:lvl4pPr marL="1371532" indent="0" algn="l">
              <a:buNone/>
              <a:defRPr sz="1400"/>
            </a:lvl4pPr>
            <a:lvl5pPr marL="1828709" indent="0" algn="l">
              <a:buNone/>
              <a:defRPr sz="1400"/>
            </a:lvl5pPr>
          </a:lstStyle>
          <a:p>
            <a:pPr lvl="0"/>
            <a:r>
              <a:rPr lang="en-GB" noProof="0"/>
              <a:t>Click to edit Master text styles</a:t>
            </a:r>
          </a:p>
        </p:txBody>
      </p:sp>
      <p:sp>
        <p:nvSpPr>
          <p:cNvPr id="13" name="Text Placeholder 3"/>
          <p:cNvSpPr>
            <a:spLocks noGrp="1"/>
          </p:cNvSpPr>
          <p:nvPr>
            <p:ph type="body" sz="quarter" idx="13"/>
          </p:nvPr>
        </p:nvSpPr>
        <p:spPr>
          <a:xfrm>
            <a:off x="4320000" y="1772447"/>
            <a:ext cx="3552000" cy="936000"/>
          </a:xfrm>
          <a:prstGeom prst="rect">
            <a:avLst/>
          </a:prstGeom>
        </p:spPr>
        <p:txBody>
          <a:bodyPr vert="horz"/>
          <a:lstStyle>
            <a:lvl1pPr marL="0" indent="0" algn="l">
              <a:spcBef>
                <a:spcPts val="0"/>
              </a:spcBef>
              <a:buNone/>
              <a:defRPr sz="1600" b="1" baseline="0">
                <a:solidFill>
                  <a:schemeClr val="tx1"/>
                </a:solidFill>
                <a:latin typeface="Arial" pitchFamily="34" charset="0"/>
                <a:cs typeface="Arial" pitchFamily="34" charset="0"/>
              </a:defRPr>
            </a:lvl1pPr>
            <a:lvl2pPr marL="457178" indent="0" algn="l">
              <a:buNone/>
              <a:defRPr sz="1400"/>
            </a:lvl2pPr>
            <a:lvl3pPr marL="914354" indent="0" algn="l">
              <a:buNone/>
              <a:defRPr sz="1400"/>
            </a:lvl3pPr>
            <a:lvl4pPr marL="1371532" indent="0" algn="l">
              <a:buNone/>
              <a:defRPr sz="1400"/>
            </a:lvl4pPr>
            <a:lvl5pPr marL="1828709" indent="0" algn="l">
              <a:buNone/>
              <a:defRPr sz="1400"/>
            </a:lvl5pPr>
          </a:lstStyle>
          <a:p>
            <a:pPr lvl="0"/>
            <a:r>
              <a:rPr lang="en-GB" noProof="0"/>
              <a:t>Click to edit Master text styles</a:t>
            </a:r>
          </a:p>
        </p:txBody>
      </p:sp>
      <p:sp>
        <p:nvSpPr>
          <p:cNvPr id="11" name="Title 8"/>
          <p:cNvSpPr>
            <a:spLocks noGrp="1"/>
          </p:cNvSpPr>
          <p:nvPr>
            <p:ph type="title" hasCustomPrompt="1"/>
          </p:nvPr>
        </p:nvSpPr>
        <p:spPr>
          <a:xfrm>
            <a:off x="316085" y="269647"/>
            <a:ext cx="11687535" cy="414000"/>
          </a:xfrm>
          <a:prstGeom prst="rect">
            <a:avLst/>
          </a:prstGeom>
        </p:spPr>
        <p:txBody>
          <a:bodyPr vert="horz"/>
          <a:lstStyle>
            <a:lvl1pPr algn="l" defTabSz="609570" rtl="0" eaLnBrk="1" latinLnBrk="0" hangingPunct="1">
              <a:lnSpc>
                <a:spcPts val="3000"/>
              </a:lnSpc>
              <a:spcBef>
                <a:spcPct val="0"/>
              </a:spcBef>
              <a:buNone/>
              <a:defRPr lang="en-GB" sz="3200" b="0" kern="1200" baseline="0" noProof="0" dirty="0">
                <a:solidFill>
                  <a:srgbClr val="3C1053"/>
                </a:solidFill>
                <a:latin typeface="Arial" pitchFamily="34" charset="0"/>
                <a:ea typeface="+mj-ea"/>
                <a:cs typeface="Arial" pitchFamily="34" charset="0"/>
              </a:defRPr>
            </a:lvl1pPr>
          </a:lstStyle>
          <a:p>
            <a:r>
              <a:rPr lang="en-GB" noProof="0"/>
              <a:t>Click to add title</a:t>
            </a:r>
          </a:p>
        </p:txBody>
      </p:sp>
      <p:sp>
        <p:nvSpPr>
          <p:cNvPr id="15"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1067" b="1">
                <a:solidFill>
                  <a:schemeClr val="tx1"/>
                </a:solidFill>
                <a:latin typeface="Arial" pitchFamily="34" charset="0"/>
                <a:cs typeface="Arial" pitchFamily="34" charset="0"/>
              </a:defRPr>
            </a:lvl1pPr>
          </a:lstStyle>
          <a:p>
            <a:fld id="{3C4F54F3-C349-4609-AFEE-01462D5C7942}" type="slidenum">
              <a:rPr lang="en-GB" smtClean="0"/>
              <a:pPr/>
              <a:t>‹#›</a:t>
            </a:fld>
            <a:endParaRPr lang="en-GB"/>
          </a:p>
        </p:txBody>
      </p:sp>
      <p:sp>
        <p:nvSpPr>
          <p:cNvPr id="14" name="Content Placeholder 2"/>
          <p:cNvSpPr>
            <a:spLocks noGrp="1"/>
          </p:cNvSpPr>
          <p:nvPr>
            <p:ph idx="17" hasCustomPrompt="1"/>
          </p:nvPr>
        </p:nvSpPr>
        <p:spPr>
          <a:xfrm>
            <a:off x="316800" y="2763760"/>
            <a:ext cx="3552000" cy="2687957"/>
          </a:xfrm>
          <a:prstGeom prst="rect">
            <a:avLst/>
          </a:prstGeom>
        </p:spPr>
        <p:txBody>
          <a:bodyPr/>
          <a:lstStyle>
            <a:lvl1pPr marL="239989" indent="-239989">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65" indent="-239989">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58" indent="-239989">
              <a:defRPr sz="1867">
                <a:latin typeface="Arial" pitchFamily="34" charset="0"/>
                <a:cs typeface="Arial" pitchFamily="34" charset="0"/>
              </a:defRPr>
            </a:lvl4pPr>
            <a:lvl5pPr marL="830358">
              <a:defRPr sz="1867">
                <a:latin typeface="Arial" pitchFamily="34" charset="0"/>
                <a:cs typeface="Arial" pitchFamily="34" charset="0"/>
              </a:defRPr>
            </a:lvl5pPr>
            <a:lvl6pPr>
              <a:defRPr>
                <a:latin typeface="Arial" pitchFamily="34" charset="0"/>
                <a:cs typeface="Arial" pitchFamily="34" charset="0"/>
              </a:defRPr>
            </a:lvl6pPr>
          </a:lstStyle>
          <a:p>
            <a:r>
              <a:rPr lang="en-GB" noProof="0"/>
              <a:t>First level</a:t>
            </a:r>
          </a:p>
          <a:p>
            <a:pPr lvl="1"/>
            <a:r>
              <a:rPr lang="en-GB" noProof="0"/>
              <a:t>Second level</a:t>
            </a:r>
          </a:p>
          <a:p>
            <a:pPr lvl="1"/>
            <a:r>
              <a:rPr lang="en-GB" noProof="0"/>
              <a:t>Third level</a:t>
            </a:r>
          </a:p>
          <a:p>
            <a:pPr lvl="1"/>
            <a:r>
              <a:rPr lang="en-GB" noProof="0"/>
              <a:t>Fourth level</a:t>
            </a:r>
          </a:p>
        </p:txBody>
      </p:sp>
      <p:sp>
        <p:nvSpPr>
          <p:cNvPr id="16" name="Content Placeholder 2"/>
          <p:cNvSpPr>
            <a:spLocks noGrp="1"/>
          </p:cNvSpPr>
          <p:nvPr>
            <p:ph idx="18" hasCustomPrompt="1"/>
          </p:nvPr>
        </p:nvSpPr>
        <p:spPr>
          <a:xfrm>
            <a:off x="4333631" y="2763760"/>
            <a:ext cx="3552000" cy="2687957"/>
          </a:xfrm>
          <a:prstGeom prst="rect">
            <a:avLst/>
          </a:prstGeom>
        </p:spPr>
        <p:txBody>
          <a:bodyPr/>
          <a:lstStyle>
            <a:lvl1pPr marL="239989" indent="-239989">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65" indent="-239989">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58" indent="-239989">
              <a:defRPr sz="1867">
                <a:latin typeface="Arial" pitchFamily="34" charset="0"/>
                <a:cs typeface="Arial" pitchFamily="34" charset="0"/>
              </a:defRPr>
            </a:lvl4pPr>
            <a:lvl5pPr marL="830358">
              <a:defRPr sz="1867">
                <a:latin typeface="Arial" pitchFamily="34" charset="0"/>
                <a:cs typeface="Arial" pitchFamily="34" charset="0"/>
              </a:defRPr>
            </a:lvl5pPr>
            <a:lvl6pPr>
              <a:defRPr>
                <a:latin typeface="Arial" pitchFamily="34" charset="0"/>
                <a:cs typeface="Arial" pitchFamily="34" charset="0"/>
              </a:defRPr>
            </a:lvl6pPr>
          </a:lstStyle>
          <a:p>
            <a:r>
              <a:rPr lang="en-GB" noProof="0"/>
              <a:t>First level</a:t>
            </a:r>
          </a:p>
          <a:p>
            <a:pPr lvl="1"/>
            <a:r>
              <a:rPr lang="en-GB" noProof="0"/>
              <a:t>Second level</a:t>
            </a:r>
          </a:p>
          <a:p>
            <a:pPr lvl="1"/>
            <a:r>
              <a:rPr lang="en-GB" noProof="0"/>
              <a:t>Third level</a:t>
            </a:r>
          </a:p>
          <a:p>
            <a:pPr lvl="1"/>
            <a:r>
              <a:rPr lang="en-GB" noProof="0"/>
              <a:t>Fourth level</a:t>
            </a:r>
          </a:p>
        </p:txBody>
      </p:sp>
      <p:sp>
        <p:nvSpPr>
          <p:cNvPr id="17" name="Content Placeholder 2"/>
          <p:cNvSpPr>
            <a:spLocks noGrp="1"/>
          </p:cNvSpPr>
          <p:nvPr>
            <p:ph idx="19" hasCustomPrompt="1"/>
          </p:nvPr>
        </p:nvSpPr>
        <p:spPr>
          <a:xfrm>
            <a:off x="8365631" y="2763760"/>
            <a:ext cx="3552000" cy="2687957"/>
          </a:xfrm>
          <a:prstGeom prst="rect">
            <a:avLst/>
          </a:prstGeom>
        </p:spPr>
        <p:txBody>
          <a:bodyPr/>
          <a:lstStyle>
            <a:lvl1pPr marL="239989" indent="-239989">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65" indent="-239989">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58" indent="-239989">
              <a:defRPr sz="1867">
                <a:latin typeface="Arial" pitchFamily="34" charset="0"/>
                <a:cs typeface="Arial" pitchFamily="34" charset="0"/>
              </a:defRPr>
            </a:lvl4pPr>
            <a:lvl5pPr marL="830358">
              <a:defRPr sz="1867">
                <a:latin typeface="Arial" pitchFamily="34" charset="0"/>
                <a:cs typeface="Arial" pitchFamily="34" charset="0"/>
              </a:defRPr>
            </a:lvl5pPr>
            <a:lvl6pPr>
              <a:defRPr>
                <a:latin typeface="Arial" pitchFamily="34" charset="0"/>
                <a:cs typeface="Arial" pitchFamily="34" charset="0"/>
              </a:defRPr>
            </a:lvl6pPr>
          </a:lstStyle>
          <a:p>
            <a:r>
              <a:rPr lang="en-GB" noProof="0"/>
              <a:t>First level</a:t>
            </a:r>
          </a:p>
          <a:p>
            <a:pPr lvl="1"/>
            <a:r>
              <a:rPr lang="en-GB" noProof="0"/>
              <a:t>Second level</a:t>
            </a:r>
          </a:p>
          <a:p>
            <a:pPr lvl="1"/>
            <a:r>
              <a:rPr lang="en-GB" noProof="0"/>
              <a:t>Third level</a:t>
            </a:r>
          </a:p>
          <a:p>
            <a:pPr lvl="1"/>
            <a:r>
              <a:rPr lang="en-GB" noProof="0"/>
              <a:t>Fourth level</a:t>
            </a:r>
          </a:p>
        </p:txBody>
      </p:sp>
    </p:spTree>
    <p:extLst>
      <p:ext uri="{BB962C8B-B14F-4D97-AF65-F5344CB8AC3E}">
        <p14:creationId xmlns:p14="http://schemas.microsoft.com/office/powerpoint/2010/main" val="7416796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Bullet slide low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2117" y="314268"/>
            <a:ext cx="11159043" cy="900000"/>
          </a:xfrm>
          <a:prstGeom prst="rect">
            <a:avLst/>
          </a:prstGeom>
        </p:spPr>
        <p:txBody>
          <a:bodyPr/>
          <a:lstStyle>
            <a:lvl1pPr>
              <a:defRPr/>
            </a:lvl1pPr>
          </a:lstStyle>
          <a:p>
            <a:r>
              <a:rPr lang="en-US"/>
              <a:t>Bullet slide title in 28pt bold</a:t>
            </a:r>
            <a:br>
              <a:rPr lang="en-US"/>
            </a:br>
            <a:r>
              <a:rPr lang="en-US"/>
              <a:t>Use regular weight for subtitle</a:t>
            </a:r>
            <a:endParaRPr lang="en-GB"/>
          </a:p>
        </p:txBody>
      </p:sp>
      <p:sp>
        <p:nvSpPr>
          <p:cNvPr id="3" name="Content Placeholder 2"/>
          <p:cNvSpPr>
            <a:spLocks noGrp="1"/>
          </p:cNvSpPr>
          <p:nvPr>
            <p:ph idx="1" hasCustomPrompt="1"/>
          </p:nvPr>
        </p:nvSpPr>
        <p:spPr>
          <a:xfrm>
            <a:off x="522116" y="1753200"/>
            <a:ext cx="11160000" cy="4377600"/>
          </a:xfrm>
          <a:prstGeom prst="rect">
            <a:avLst/>
          </a:prstGeom>
        </p:spPr>
        <p:txBody>
          <a:bodyPr>
            <a:noAutofit/>
          </a:bodyPr>
          <a:lstStyle>
            <a:lvl1pPr>
              <a:defRPr/>
            </a:lvl1pPr>
            <a:lvl2pPr>
              <a:defRPr/>
            </a:lvl2pPr>
            <a:lvl3pPr>
              <a:defRPr/>
            </a:lvl3pPr>
            <a:lvl4pPr>
              <a:defRPr/>
            </a:lvl4pPr>
            <a:lvl5pPr>
              <a:defRPr/>
            </a:lvl5pPr>
          </a:lstStyle>
          <a:p>
            <a:pPr lvl="0"/>
            <a:r>
              <a:rPr lang="en-US"/>
              <a:t>Subtitle style in bold 20pt</a:t>
            </a:r>
          </a:p>
          <a:p>
            <a:pPr lvl="1"/>
            <a:r>
              <a:rPr lang="en-US"/>
              <a:t>Main bullet in 20pt regular</a:t>
            </a:r>
          </a:p>
          <a:p>
            <a:pPr lvl="2"/>
            <a:r>
              <a:rPr lang="en-US"/>
              <a:t>Sub bullet 1</a:t>
            </a:r>
          </a:p>
          <a:p>
            <a:pPr lvl="3"/>
            <a:r>
              <a:rPr lang="en-US"/>
              <a:t>Sub bullet 2</a:t>
            </a:r>
          </a:p>
          <a:p>
            <a:pPr lvl="4"/>
            <a:r>
              <a:rPr lang="en-US"/>
              <a:t>Sub bullet 3</a:t>
            </a:r>
            <a:endParaRPr lang="en-GB"/>
          </a:p>
        </p:txBody>
      </p:sp>
      <p:sp>
        <p:nvSpPr>
          <p:cNvPr id="6" name="Slide Number Placeholder 5"/>
          <p:cNvSpPr>
            <a:spLocks noGrp="1"/>
          </p:cNvSpPr>
          <p:nvPr>
            <p:ph type="sldNum" sz="quarter" idx="12"/>
          </p:nvPr>
        </p:nvSpPr>
        <p:spPr/>
        <p:txBody>
          <a:bodyPr/>
          <a:lstStyle/>
          <a:p>
            <a:fld id="{CD315F5E-F25D-4300-86AD-E5670C259E5B}" type="slidenum">
              <a:rPr lang="en-GB" smtClean="0">
                <a:solidFill>
                  <a:srgbClr val="3F4444">
                    <a:lumMod val="60000"/>
                    <a:lumOff val="40000"/>
                  </a:srgbClr>
                </a:solidFill>
              </a:rPr>
              <a:pPr/>
              <a:t>‹#›</a:t>
            </a:fld>
            <a:endParaRPr lang="en-GB">
              <a:solidFill>
                <a:srgbClr val="3F4444">
                  <a:lumMod val="60000"/>
                  <a:lumOff val="40000"/>
                </a:srgbClr>
              </a:solidFill>
            </a:endParaRPr>
          </a:p>
        </p:txBody>
      </p:sp>
      <p:sp>
        <p:nvSpPr>
          <p:cNvPr id="7" name="Text Placeholder 4"/>
          <p:cNvSpPr>
            <a:spLocks noGrp="1"/>
          </p:cNvSpPr>
          <p:nvPr>
            <p:ph type="body" sz="quarter" idx="13" hasCustomPrompt="1"/>
          </p:nvPr>
        </p:nvSpPr>
        <p:spPr>
          <a:xfrm>
            <a:off x="522116" y="6274800"/>
            <a:ext cx="7200000" cy="417600"/>
          </a:xfrm>
          <a:prstGeom prst="rect">
            <a:avLst/>
          </a:prstGeom>
        </p:spPr>
        <p:txBody>
          <a:bodyPr tIns="0" bIns="0" anchor="b">
            <a:noAutofit/>
          </a:bodyPr>
          <a:lstStyle>
            <a:lvl1pPr marL="0" indent="0">
              <a:lnSpc>
                <a:spcPct val="90000"/>
              </a:lnSpc>
              <a:spcBef>
                <a:spcPts val="0"/>
              </a:spcBef>
              <a:spcAft>
                <a:spcPts val="0"/>
              </a:spcAft>
              <a:buNone/>
              <a:defRPr sz="900">
                <a:solidFill>
                  <a:schemeClr val="tx1">
                    <a:lumMod val="50000"/>
                    <a:lumOff val="50000"/>
                  </a:schemeClr>
                </a:solidFill>
              </a:defRPr>
            </a:lvl1pPr>
            <a:lvl2pPr marL="271449" indent="0">
              <a:buNone/>
              <a:defRPr/>
            </a:lvl2pPr>
            <a:lvl3pPr marL="560359" indent="0">
              <a:buNone/>
              <a:defRPr/>
            </a:lvl3pPr>
            <a:lvl4pPr marL="776247" indent="0">
              <a:buNone/>
              <a:defRPr/>
            </a:lvl4pPr>
            <a:lvl5pPr marL="1011187" indent="0">
              <a:buNone/>
              <a:defRPr/>
            </a:lvl5pPr>
          </a:lstStyle>
          <a:p>
            <a:pPr lvl="0"/>
            <a:r>
              <a:rPr lang="en-US"/>
              <a:t>ABBREVIATIONS &amp; REFERENCES</a:t>
            </a:r>
            <a:endParaRPr lang="en-GB"/>
          </a:p>
        </p:txBody>
      </p:sp>
    </p:spTree>
    <p:extLst>
      <p:ext uri="{BB962C8B-B14F-4D97-AF65-F5344CB8AC3E}">
        <p14:creationId xmlns:p14="http://schemas.microsoft.com/office/powerpoint/2010/main" val="403941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Confidentiality Notic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48B27A-10B7-4200-88E7-16263562F97B}"/>
              </a:ext>
            </a:extLst>
          </p:cNvPr>
          <p:cNvSpPr txBox="1"/>
          <p:nvPr userDrawn="1"/>
        </p:nvSpPr>
        <p:spPr>
          <a:xfrm>
            <a:off x="1517651" y="5501410"/>
            <a:ext cx="9156700" cy="1028700"/>
          </a:xfrm>
          <a:prstGeom prst="rect">
            <a:avLst/>
          </a:prstGeom>
          <a:noFill/>
        </p:spPr>
        <p:txBody>
          <a:bodyPr wrap="square" rtlCol="0">
            <a:noAutofit/>
          </a:bodyPr>
          <a:lstStyle/>
          <a:p>
            <a:pPr marL="12700">
              <a:lnSpc>
                <a:spcPct val="100000"/>
              </a:lnSpc>
              <a:spcBef>
                <a:spcPts val="100"/>
              </a:spcBef>
            </a:pPr>
            <a:r>
              <a:rPr lang="en-US" sz="1100" b="1" spc="-5">
                <a:solidFill>
                  <a:schemeClr val="accent6"/>
                </a:solidFill>
                <a:latin typeface="Calibri" panose="020F0502020204030204" pitchFamily="34" charset="0"/>
                <a:cs typeface="Calibri" panose="020F0502020204030204" pitchFamily="34" charset="0"/>
              </a:rPr>
              <a:t>Confidentiality</a:t>
            </a:r>
            <a:r>
              <a:rPr lang="en-US" sz="1100" b="1" spc="-11">
                <a:solidFill>
                  <a:schemeClr val="accent6"/>
                </a:solidFill>
                <a:latin typeface="Calibri" panose="020F0502020204030204" pitchFamily="34" charset="0"/>
                <a:cs typeface="Calibri" panose="020F0502020204030204" pitchFamily="34" charset="0"/>
              </a:rPr>
              <a:t> </a:t>
            </a:r>
            <a:r>
              <a:rPr lang="en-US" sz="1100" b="1" spc="-5">
                <a:solidFill>
                  <a:schemeClr val="accent6"/>
                </a:solidFill>
                <a:latin typeface="Calibri" panose="020F0502020204030204" pitchFamily="34" charset="0"/>
                <a:cs typeface="Calibri" panose="020F0502020204030204" pitchFamily="34" charset="0"/>
              </a:rPr>
              <a:t>Notice</a:t>
            </a:r>
            <a:endParaRPr lang="en-US" sz="1100">
              <a:solidFill>
                <a:schemeClr val="accent6"/>
              </a:solidFill>
              <a:latin typeface="Calibri" panose="020F0502020204030204" pitchFamily="34" charset="0"/>
              <a:cs typeface="Calibri" panose="020F0502020204030204" pitchFamily="34" charset="0"/>
            </a:endParaRPr>
          </a:p>
          <a:p>
            <a:pPr marL="26670" marR="5080">
              <a:lnSpc>
                <a:spcPct val="102699"/>
              </a:lnSpc>
              <a:spcBef>
                <a:spcPts val="780"/>
              </a:spcBef>
            </a:pPr>
            <a:r>
              <a:rPr lang="en-US" sz="1100" spc="5">
                <a:solidFill>
                  <a:schemeClr val="accent6"/>
                </a:solidFill>
                <a:latin typeface="Calibri" panose="020F0502020204030204" pitchFamily="34" charset="0"/>
                <a:cs typeface="Calibri" panose="020F0502020204030204" pitchFamily="34" charset="0"/>
              </a:rPr>
              <a:t>This </a:t>
            </a:r>
            <a:r>
              <a:rPr lang="en-US" sz="1100">
                <a:solidFill>
                  <a:schemeClr val="accent6"/>
                </a:solidFill>
                <a:latin typeface="Calibri" panose="020F0502020204030204" pitchFamily="34" charset="0"/>
                <a:cs typeface="Calibri" panose="020F0502020204030204" pitchFamily="34" charset="0"/>
              </a:rPr>
              <a:t>file is </a:t>
            </a:r>
            <a:r>
              <a:rPr lang="en-US" sz="1100" spc="5">
                <a:solidFill>
                  <a:schemeClr val="accent6"/>
                </a:solidFill>
                <a:latin typeface="Calibri" panose="020F0502020204030204" pitchFamily="34" charset="0"/>
                <a:cs typeface="Calibri" panose="020F0502020204030204" pitchFamily="34" charset="0"/>
              </a:rPr>
              <a:t>private </a:t>
            </a:r>
            <a:r>
              <a:rPr lang="en-US" sz="1100" spc="11">
                <a:solidFill>
                  <a:schemeClr val="accent6"/>
                </a:solidFill>
                <a:latin typeface="Calibri" panose="020F0502020204030204" pitchFamily="34" charset="0"/>
                <a:cs typeface="Calibri" panose="020F0502020204030204" pitchFamily="34" charset="0"/>
              </a:rPr>
              <a:t>and may contain confidential and proprietary information. </a:t>
            </a:r>
            <a:r>
              <a:rPr lang="en-US" sz="1100">
                <a:solidFill>
                  <a:schemeClr val="accent6"/>
                </a:solidFill>
                <a:latin typeface="Calibri" panose="020F0502020204030204" pitchFamily="34" charset="0"/>
                <a:cs typeface="Calibri" panose="020F0502020204030204" pitchFamily="34" charset="0"/>
              </a:rPr>
              <a:t>If </a:t>
            </a:r>
            <a:r>
              <a:rPr lang="en-US" sz="1100" spc="11">
                <a:solidFill>
                  <a:schemeClr val="accent6"/>
                </a:solidFill>
                <a:latin typeface="Calibri" panose="020F0502020204030204" pitchFamily="34" charset="0"/>
                <a:cs typeface="Calibri" panose="020F0502020204030204" pitchFamily="34" charset="0"/>
              </a:rPr>
              <a:t>you have received </a:t>
            </a:r>
            <a:r>
              <a:rPr lang="en-US" sz="1100" spc="5">
                <a:solidFill>
                  <a:schemeClr val="accent6"/>
                </a:solidFill>
                <a:latin typeface="Calibri" panose="020F0502020204030204" pitchFamily="34" charset="0"/>
                <a:cs typeface="Calibri" panose="020F0502020204030204" pitchFamily="34" charset="0"/>
              </a:rPr>
              <a:t>this </a:t>
            </a:r>
            <a:r>
              <a:rPr lang="en-US" sz="1100">
                <a:solidFill>
                  <a:schemeClr val="accent6"/>
                </a:solidFill>
                <a:latin typeface="Calibri" panose="020F0502020204030204" pitchFamily="34" charset="0"/>
                <a:cs typeface="Calibri" panose="020F0502020204030204" pitchFamily="34" charset="0"/>
              </a:rPr>
              <a:t>file in </a:t>
            </a:r>
            <a:r>
              <a:rPr lang="en-US" sz="1100" spc="11">
                <a:solidFill>
                  <a:schemeClr val="accent6"/>
                </a:solidFill>
                <a:latin typeface="Calibri" panose="020F0502020204030204" pitchFamily="34" charset="0"/>
                <a:cs typeface="Calibri" panose="020F0502020204030204" pitchFamily="34" charset="0"/>
              </a:rPr>
              <a:t>error, please </a:t>
            </a:r>
            <a:r>
              <a:rPr lang="en-US" sz="1100" spc="5">
                <a:solidFill>
                  <a:schemeClr val="accent6"/>
                </a:solidFill>
                <a:latin typeface="Calibri" panose="020F0502020204030204" pitchFamily="34" charset="0"/>
                <a:cs typeface="Calibri" panose="020F0502020204030204" pitchFamily="34" charset="0"/>
              </a:rPr>
              <a:t>notify us </a:t>
            </a:r>
            <a:r>
              <a:rPr lang="en-US" sz="1100" spc="11">
                <a:solidFill>
                  <a:schemeClr val="accent6"/>
                </a:solidFill>
                <a:latin typeface="Calibri" panose="020F0502020204030204" pitchFamily="34" charset="0"/>
                <a:cs typeface="Calibri" panose="020F0502020204030204" pitchFamily="34" charset="0"/>
              </a:rPr>
              <a:t>and remove  </a:t>
            </a:r>
            <a:r>
              <a:rPr lang="en-US" sz="1100">
                <a:solidFill>
                  <a:schemeClr val="accent6"/>
                </a:solidFill>
                <a:latin typeface="Calibri" panose="020F0502020204030204" pitchFamily="34" charset="0"/>
                <a:cs typeface="Calibri" panose="020F0502020204030204" pitchFamily="34" charset="0"/>
              </a:rPr>
              <a:t>it </a:t>
            </a:r>
            <a:r>
              <a:rPr lang="en-US" sz="1100" spc="5">
                <a:solidFill>
                  <a:schemeClr val="accent6"/>
                </a:solidFill>
                <a:latin typeface="Calibri" panose="020F0502020204030204" pitchFamily="34" charset="0"/>
                <a:cs typeface="Calibri" panose="020F0502020204030204" pitchFamily="34" charset="0"/>
              </a:rPr>
              <a:t>from </a:t>
            </a:r>
            <a:r>
              <a:rPr lang="en-US" sz="1100" spc="11">
                <a:solidFill>
                  <a:schemeClr val="accent6"/>
                </a:solidFill>
                <a:latin typeface="Calibri" panose="020F0502020204030204" pitchFamily="34" charset="0"/>
                <a:cs typeface="Calibri" panose="020F0502020204030204" pitchFamily="34" charset="0"/>
              </a:rPr>
              <a:t>your system and </a:t>
            </a:r>
            <a:r>
              <a:rPr lang="en-US" sz="1100" spc="5">
                <a:solidFill>
                  <a:schemeClr val="accent6"/>
                </a:solidFill>
                <a:latin typeface="Calibri" panose="020F0502020204030204" pitchFamily="34" charset="0"/>
                <a:cs typeface="Calibri" panose="020F0502020204030204" pitchFamily="34" charset="0"/>
              </a:rPr>
              <a:t>note that </a:t>
            </a:r>
            <a:r>
              <a:rPr lang="en-US" sz="1100" spc="11">
                <a:solidFill>
                  <a:schemeClr val="accent6"/>
                </a:solidFill>
                <a:latin typeface="Calibri" panose="020F0502020204030204" pitchFamily="34" charset="0"/>
                <a:cs typeface="Calibri" panose="020F0502020204030204" pitchFamily="34" charset="0"/>
              </a:rPr>
              <a:t>you must not copy, </a:t>
            </a:r>
            <a:r>
              <a:rPr lang="en-US" sz="1100" spc="5">
                <a:solidFill>
                  <a:schemeClr val="accent6"/>
                </a:solidFill>
                <a:latin typeface="Calibri" panose="020F0502020204030204" pitchFamily="34" charset="0"/>
                <a:cs typeface="Calibri" panose="020F0502020204030204" pitchFamily="34" charset="0"/>
              </a:rPr>
              <a:t>distribute or take </a:t>
            </a:r>
            <a:r>
              <a:rPr lang="en-US" sz="1100" spc="11">
                <a:solidFill>
                  <a:schemeClr val="accent6"/>
                </a:solidFill>
                <a:latin typeface="Calibri" panose="020F0502020204030204" pitchFamily="34" charset="0"/>
                <a:cs typeface="Calibri" panose="020F0502020204030204" pitchFamily="34" charset="0"/>
              </a:rPr>
              <a:t>any </a:t>
            </a:r>
            <a:r>
              <a:rPr lang="en-US" sz="1100" spc="5">
                <a:solidFill>
                  <a:schemeClr val="accent6"/>
                </a:solidFill>
                <a:latin typeface="Calibri" panose="020F0502020204030204" pitchFamily="34" charset="0"/>
                <a:cs typeface="Calibri" panose="020F0502020204030204" pitchFamily="34" charset="0"/>
              </a:rPr>
              <a:t>action </a:t>
            </a:r>
            <a:r>
              <a:rPr lang="en-US" sz="1100">
                <a:solidFill>
                  <a:schemeClr val="accent6"/>
                </a:solidFill>
                <a:latin typeface="Calibri" panose="020F0502020204030204" pitchFamily="34" charset="0"/>
                <a:cs typeface="Calibri" panose="020F0502020204030204" pitchFamily="34" charset="0"/>
              </a:rPr>
              <a:t>in </a:t>
            </a:r>
            <a:r>
              <a:rPr lang="en-US" sz="1100" spc="11">
                <a:solidFill>
                  <a:schemeClr val="accent6"/>
                </a:solidFill>
                <a:latin typeface="Calibri" panose="020F0502020204030204" pitchFamily="34" charset="0"/>
                <a:cs typeface="Calibri" panose="020F0502020204030204" pitchFamily="34" charset="0"/>
              </a:rPr>
              <a:t>reliance </a:t>
            </a:r>
            <a:r>
              <a:rPr lang="en-US" sz="1100" spc="5">
                <a:solidFill>
                  <a:schemeClr val="accent6"/>
                </a:solidFill>
                <a:latin typeface="Calibri" panose="020F0502020204030204" pitchFamily="34" charset="0"/>
                <a:cs typeface="Calibri" panose="020F0502020204030204" pitchFamily="34" charset="0"/>
              </a:rPr>
              <a:t>on </a:t>
            </a:r>
            <a:r>
              <a:rPr lang="en-US" sz="1100">
                <a:solidFill>
                  <a:schemeClr val="accent6"/>
                </a:solidFill>
                <a:latin typeface="Calibri" panose="020F0502020204030204" pitchFamily="34" charset="0"/>
                <a:cs typeface="Calibri" panose="020F0502020204030204" pitchFamily="34" charset="0"/>
              </a:rPr>
              <a:t>it. </a:t>
            </a:r>
            <a:r>
              <a:rPr lang="en-US" sz="1100" spc="11">
                <a:solidFill>
                  <a:schemeClr val="accent6"/>
                </a:solidFill>
                <a:latin typeface="Calibri" panose="020F0502020204030204" pitchFamily="34" charset="0"/>
                <a:cs typeface="Calibri" panose="020F0502020204030204" pitchFamily="34" charset="0"/>
              </a:rPr>
              <a:t>Any unauthorized use </a:t>
            </a:r>
            <a:r>
              <a:rPr lang="en-US" sz="1100" spc="5">
                <a:solidFill>
                  <a:schemeClr val="accent6"/>
                </a:solidFill>
                <a:latin typeface="Calibri" panose="020F0502020204030204" pitchFamily="34" charset="0"/>
                <a:cs typeface="Calibri" panose="020F0502020204030204" pitchFamily="34" charset="0"/>
              </a:rPr>
              <a:t>or </a:t>
            </a:r>
            <a:r>
              <a:rPr lang="en-US" sz="1100" spc="11">
                <a:solidFill>
                  <a:schemeClr val="accent6"/>
                </a:solidFill>
                <a:latin typeface="Calibri" panose="020F0502020204030204" pitchFamily="34" charset="0"/>
                <a:cs typeface="Calibri" panose="020F0502020204030204" pitchFamily="34" charset="0"/>
              </a:rPr>
              <a:t>disclosure </a:t>
            </a:r>
            <a:r>
              <a:rPr lang="en-US" sz="1100" spc="5">
                <a:solidFill>
                  <a:schemeClr val="accent6"/>
                </a:solidFill>
                <a:latin typeface="Calibri" panose="020F0502020204030204" pitchFamily="34" charset="0"/>
                <a:cs typeface="Calibri" panose="020F0502020204030204" pitchFamily="34" charset="0"/>
              </a:rPr>
              <a:t>of the  </a:t>
            </a:r>
            <a:r>
              <a:rPr lang="en-US" sz="1100" spc="11">
                <a:solidFill>
                  <a:schemeClr val="accent6"/>
                </a:solidFill>
                <a:latin typeface="Calibri" panose="020F0502020204030204" pitchFamily="34" charset="0"/>
                <a:cs typeface="Calibri" panose="020F0502020204030204" pitchFamily="34" charset="0"/>
              </a:rPr>
              <a:t>contents </a:t>
            </a:r>
            <a:r>
              <a:rPr lang="en-US" sz="1100" spc="5">
                <a:solidFill>
                  <a:schemeClr val="accent6"/>
                </a:solidFill>
                <a:latin typeface="Calibri" panose="020F0502020204030204" pitchFamily="34" charset="0"/>
                <a:cs typeface="Calibri" panose="020F0502020204030204" pitchFamily="34" charset="0"/>
              </a:rPr>
              <a:t>of this </a:t>
            </a:r>
            <a:r>
              <a:rPr lang="en-US" sz="1100">
                <a:solidFill>
                  <a:schemeClr val="accent6"/>
                </a:solidFill>
                <a:latin typeface="Calibri" panose="020F0502020204030204" pitchFamily="34" charset="0"/>
                <a:cs typeface="Calibri" panose="020F0502020204030204" pitchFamily="34" charset="0"/>
              </a:rPr>
              <a:t>file is </a:t>
            </a:r>
            <a:r>
              <a:rPr lang="en-US" sz="1100" spc="11">
                <a:solidFill>
                  <a:schemeClr val="accent6"/>
                </a:solidFill>
                <a:latin typeface="Calibri" panose="020F0502020204030204" pitchFamily="34" charset="0"/>
                <a:cs typeface="Calibri" panose="020F0502020204030204" pitchFamily="34" charset="0"/>
              </a:rPr>
              <a:t>not permitted and may </a:t>
            </a:r>
            <a:r>
              <a:rPr lang="en-US" sz="1100" spc="5">
                <a:solidFill>
                  <a:schemeClr val="accent6"/>
                </a:solidFill>
                <a:latin typeface="Calibri" panose="020F0502020204030204" pitchFamily="34" charset="0"/>
                <a:cs typeface="Calibri" panose="020F0502020204030204" pitchFamily="34" charset="0"/>
              </a:rPr>
              <a:t>be </a:t>
            </a:r>
            <a:r>
              <a:rPr lang="en-US" sz="1100" spc="11">
                <a:solidFill>
                  <a:schemeClr val="accent6"/>
                </a:solidFill>
                <a:latin typeface="Calibri" panose="020F0502020204030204" pitchFamily="34" charset="0"/>
                <a:cs typeface="Calibri" panose="020F0502020204030204" pitchFamily="34" charset="0"/>
              </a:rPr>
              <a:t>unlawful. AstraZeneca PLC, </a:t>
            </a:r>
            <a:r>
              <a:rPr lang="en-US" sz="1100">
                <a:solidFill>
                  <a:schemeClr val="accent6"/>
                </a:solidFill>
                <a:latin typeface="Calibri" panose="020F0502020204030204" pitchFamily="34" charset="0"/>
                <a:cs typeface="Calibri" panose="020F0502020204030204" pitchFamily="34" charset="0"/>
              </a:rPr>
              <a:t>1 </a:t>
            </a:r>
            <a:r>
              <a:rPr lang="en-US" sz="1100" spc="11">
                <a:solidFill>
                  <a:schemeClr val="accent6"/>
                </a:solidFill>
                <a:latin typeface="Calibri" panose="020F0502020204030204" pitchFamily="34" charset="0"/>
                <a:cs typeface="Calibri" panose="020F0502020204030204" pitchFamily="34" charset="0"/>
              </a:rPr>
              <a:t>Francis Crick Avenue, Cambridge Biomedical </a:t>
            </a:r>
            <a:r>
              <a:rPr lang="en-US" sz="1100" spc="15">
                <a:solidFill>
                  <a:schemeClr val="accent6"/>
                </a:solidFill>
                <a:latin typeface="Calibri" panose="020F0502020204030204" pitchFamily="34" charset="0"/>
                <a:cs typeface="Calibri" panose="020F0502020204030204" pitchFamily="34" charset="0"/>
              </a:rPr>
              <a:t>Campus,  </a:t>
            </a:r>
            <a:r>
              <a:rPr lang="en-US" sz="1100" spc="11">
                <a:solidFill>
                  <a:schemeClr val="accent6"/>
                </a:solidFill>
                <a:latin typeface="Calibri" panose="020F0502020204030204" pitchFamily="34" charset="0"/>
                <a:cs typeface="Calibri" panose="020F0502020204030204" pitchFamily="34" charset="0"/>
              </a:rPr>
              <a:t>Cambridge, CB2 0AA, UK, </a:t>
            </a:r>
            <a:br>
              <a:rPr lang="en-US" sz="1100" spc="11">
                <a:solidFill>
                  <a:schemeClr val="accent6"/>
                </a:solidFill>
                <a:latin typeface="Calibri" panose="020F0502020204030204" pitchFamily="34" charset="0"/>
                <a:cs typeface="Calibri" panose="020F0502020204030204" pitchFamily="34" charset="0"/>
              </a:rPr>
            </a:br>
            <a:r>
              <a:rPr lang="en-US" sz="1100" spc="5">
                <a:solidFill>
                  <a:schemeClr val="accent6"/>
                </a:solidFill>
                <a:latin typeface="Calibri" panose="020F0502020204030204" pitchFamily="34" charset="0"/>
                <a:cs typeface="Calibri" panose="020F0502020204030204" pitchFamily="34" charset="0"/>
              </a:rPr>
              <a:t>T: </a:t>
            </a:r>
            <a:r>
              <a:rPr lang="en-US" sz="1100" spc="11">
                <a:solidFill>
                  <a:schemeClr val="accent6"/>
                </a:solidFill>
                <a:latin typeface="Calibri" panose="020F0502020204030204" pitchFamily="34" charset="0"/>
                <a:cs typeface="Calibri" panose="020F0502020204030204" pitchFamily="34" charset="0"/>
              </a:rPr>
              <a:t>+44(0)203 749 5000,</a:t>
            </a:r>
            <a:r>
              <a:rPr lang="en-US" sz="1100" spc="85">
                <a:solidFill>
                  <a:schemeClr val="accent6"/>
                </a:solidFill>
                <a:latin typeface="Calibri" panose="020F0502020204030204" pitchFamily="34" charset="0"/>
                <a:cs typeface="Calibri" panose="020F0502020204030204" pitchFamily="34" charset="0"/>
              </a:rPr>
              <a:t> </a:t>
            </a:r>
            <a:r>
              <a:rPr lang="en-US" sz="1100" u="none" spc="11" err="1">
                <a:solidFill>
                  <a:schemeClr val="accent6"/>
                </a:solidFill>
                <a:latin typeface="Calibri" panose="020F0502020204030204" pitchFamily="34" charset="0"/>
                <a:cs typeface="Calibri" panose="020F0502020204030204" pitchFamily="34" charset="0"/>
              </a:rPr>
              <a:t>www.astrazeneca.com</a:t>
            </a:r>
            <a:endParaRPr lang="en-US" sz="1100">
              <a:solidFill>
                <a:schemeClr val="accent6"/>
              </a:solidFill>
              <a:latin typeface="Calibri" panose="020F0502020204030204" pitchFamily="34" charset="0"/>
              <a:cs typeface="Calibri" panose="020F0502020204030204" pitchFamily="34" charset="0"/>
            </a:endParaRPr>
          </a:p>
        </p:txBody>
      </p:sp>
      <p:sp>
        <p:nvSpPr>
          <p:cNvPr id="4" name="Date Placeholder 3">
            <a:extLst>
              <a:ext uri="{FF2B5EF4-FFF2-40B4-BE49-F238E27FC236}">
                <a16:creationId xmlns:a16="http://schemas.microsoft.com/office/drawing/2014/main" id="{2AB750B5-01B2-430D-BF92-6E5CD93388D3}"/>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25C10CA0-7F28-40CE-9633-59C6800E7665}"/>
              </a:ext>
            </a:extLst>
          </p:cNvPr>
          <p:cNvSpPr>
            <a:spLocks noGrp="1"/>
          </p:cNvSpPr>
          <p:nvPr>
            <p:ph type="sldNum" sz="quarter" idx="12"/>
          </p:nvPr>
        </p:nvSpPr>
        <p:spPr/>
        <p:txBody>
          <a:bodyPr/>
          <a:lstStyle/>
          <a:p>
            <a:endParaRPr lang="en-GB"/>
          </a:p>
        </p:txBody>
      </p:sp>
    </p:spTree>
    <p:custDataLst>
      <p:tags r:id="rId1"/>
    </p:custDataLst>
    <p:extLst>
      <p:ext uri="{BB962C8B-B14F-4D97-AF65-F5344CB8AC3E}">
        <p14:creationId xmlns:p14="http://schemas.microsoft.com/office/powerpoint/2010/main" val="27703920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0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86" y="162287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86" y="251771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86" y="341255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86" y="4307398"/>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959173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9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90" y="162287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90" y="251771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90" y="341255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90" y="4307398"/>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376590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8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90" y="162287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90" y="251771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90" y="341255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90" y="4307398"/>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878721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4"/>
            <a:ext cx="11376024" cy="4635235"/>
          </a:xfrm>
        </p:spPr>
        <p:txBody>
          <a:bodyPr>
            <a:noAutofit/>
          </a:bodyPr>
          <a:lstStyle>
            <a:lvl1pPr>
              <a:lnSpc>
                <a:spcPct val="100000"/>
              </a:lnSpc>
              <a:spcBef>
                <a:spcPts val="600"/>
              </a:spcBef>
              <a:spcAft>
                <a:spcPts val="600"/>
              </a:spcAft>
              <a:defRPr/>
            </a:lvl1pPr>
            <a:lvl2pPr marL="460800" indent="-228600">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 here. </a:t>
            </a:r>
            <a:br>
              <a:rPr lang="en-US"/>
            </a:br>
            <a:r>
              <a:rPr lang="en-US"/>
              <a:t>When pasting copy from other slides, be sure to use the Paste and Match Formatting shortcut (Cmd + Option + Shift + V).</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7E938F29-84D5-4449-9358-343332B4BEF7}"/>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97481" y="6250152"/>
            <a:ext cx="9550800" cy="561048"/>
          </a:xfrm>
        </p:spPr>
        <p:txBody>
          <a:bodyPr lIns="0" tIns="0" rIns="0" bIns="0" anchor="b" anchorCtr="0">
            <a:noAutofit/>
          </a:bodyPr>
          <a:lstStyle>
            <a:lvl1pPr marL="0" indent="0">
              <a:lnSpc>
                <a:spcPct val="100000"/>
              </a:lnSpc>
              <a:spcAft>
                <a:spcPts val="300"/>
              </a:spcAft>
              <a:buNone/>
              <a:defRPr sz="800">
                <a:solidFill>
                  <a:schemeClr val="tx1"/>
                </a:solidFill>
              </a:defRPr>
            </a:lvl1pPr>
          </a:lstStyle>
          <a:p>
            <a:pPr lvl="0"/>
            <a:r>
              <a:rPr lang="en-US"/>
              <a:t>Footnotes</a:t>
            </a:r>
          </a:p>
        </p:txBody>
      </p:sp>
      <p:sp>
        <p:nvSpPr>
          <p:cNvPr id="7" name="Date Placeholder 6">
            <a:extLst>
              <a:ext uri="{FF2B5EF4-FFF2-40B4-BE49-F238E27FC236}">
                <a16:creationId xmlns:a16="http://schemas.microsoft.com/office/drawing/2014/main" id="{F002CC1A-50FF-4A50-8660-D325E3429D98}"/>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391933972"/>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7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90" y="162287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90" y="251771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90" y="341255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90" y="4307398"/>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1769030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6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90" y="162287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90" y="251771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90" y="341255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90" y="4307398"/>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3029553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cSld name="1_Section break slide">
    <p:bg>
      <p:bgPr>
        <a:solidFill>
          <a:schemeClr val="tx2"/>
        </a:solidFill>
        <a:effectLst/>
      </p:bgPr>
    </p:bg>
    <p:spTree>
      <p:nvGrpSpPr>
        <p:cNvPr id="1" name=""/>
        <p:cNvGrpSpPr/>
        <p:nvPr/>
      </p:nvGrpSpPr>
      <p:grpSpPr>
        <a:xfrm>
          <a:off x="0" y="0"/>
          <a:ext cx="0" cy="0"/>
          <a:chOff x="0" y="0"/>
          <a:chExt cx="0" cy="0"/>
        </a:xfrm>
      </p:grpSpPr>
      <p:sp>
        <p:nvSpPr>
          <p:cNvPr id="20" name="Title 1"/>
          <p:cNvSpPr>
            <a:spLocks noGrp="1"/>
          </p:cNvSpPr>
          <p:nvPr>
            <p:ph type="ctrTitle" hasCustomPrompt="1"/>
          </p:nvPr>
        </p:nvSpPr>
        <p:spPr>
          <a:xfrm>
            <a:off x="1524000" y="1631148"/>
            <a:ext cx="9144000" cy="2387600"/>
          </a:xfrm>
        </p:spPr>
        <p:txBody>
          <a:bodyPr anchor="b"/>
          <a:lstStyle>
            <a:lvl1pPr algn="ctr">
              <a:defRPr sz="5400">
                <a:solidFill>
                  <a:schemeClr val="bg1"/>
                </a:solidFill>
              </a:defRPr>
            </a:lvl1pPr>
          </a:lstStyle>
          <a:p>
            <a:r>
              <a:rPr lang="en-US"/>
              <a:t>Section Break Title</a:t>
            </a:r>
          </a:p>
        </p:txBody>
      </p:sp>
      <p:sp>
        <p:nvSpPr>
          <p:cNvPr id="21" name="Subtitle 2"/>
          <p:cNvSpPr>
            <a:spLocks noGrp="1"/>
          </p:cNvSpPr>
          <p:nvPr>
            <p:ph type="subTitle" idx="1" hasCustomPrompt="1"/>
          </p:nvPr>
        </p:nvSpPr>
        <p:spPr>
          <a:xfrm>
            <a:off x="805544" y="3930202"/>
            <a:ext cx="10580915" cy="892631"/>
          </a:xfrm>
        </p:spPr>
        <p:txBody>
          <a:bodyPr>
            <a:normAutofit/>
          </a:bodyPr>
          <a:lstStyle>
            <a:lvl1pPr marL="0" indent="0" algn="ctr">
              <a:lnSpc>
                <a:spcPct val="80000"/>
              </a:lnSpc>
              <a:buNone/>
              <a:defRPr sz="3600">
                <a:solidFill>
                  <a:schemeClr val="tx2">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grpSp>
        <p:nvGrpSpPr>
          <p:cNvPr id="22" name="Group 21"/>
          <p:cNvGrpSpPr>
            <a:grpSpLocks noChangeAspect="1"/>
          </p:cNvGrpSpPr>
          <p:nvPr/>
        </p:nvGrpSpPr>
        <p:grpSpPr>
          <a:xfrm>
            <a:off x="5645987" y="1412969"/>
            <a:ext cx="900028" cy="914400"/>
            <a:chOff x="5127584" y="2099392"/>
            <a:chExt cx="555329" cy="564197"/>
          </a:xfrm>
        </p:grpSpPr>
        <p:sp>
          <p:nvSpPr>
            <p:cNvPr id="23" name="Freeform 18"/>
            <p:cNvSpPr>
              <a:spLocks/>
            </p:cNvSpPr>
            <p:nvPr/>
          </p:nvSpPr>
          <p:spPr bwMode="auto">
            <a:xfrm>
              <a:off x="5127584" y="2099392"/>
              <a:ext cx="555329" cy="564197"/>
            </a:xfrm>
            <a:custGeom>
              <a:avLst/>
              <a:gdLst>
                <a:gd name="T0" fmla="*/ 0 w 1315"/>
                <a:gd name="T1" fmla="*/ 0 h 1336"/>
                <a:gd name="T2" fmla="*/ 229 w 1315"/>
                <a:gd name="T3" fmla="*/ 0 h 1336"/>
                <a:gd name="T4" fmla="*/ 659 w 1315"/>
                <a:gd name="T5" fmla="*/ 873 h 1336"/>
                <a:gd name="T6" fmla="*/ 1090 w 1315"/>
                <a:gd name="T7" fmla="*/ 0 h 1336"/>
                <a:gd name="T8" fmla="*/ 1315 w 1315"/>
                <a:gd name="T9" fmla="*/ 0 h 1336"/>
                <a:gd name="T10" fmla="*/ 659 w 1315"/>
                <a:gd name="T11" fmla="*/ 1336 h 1336"/>
                <a:gd name="T12" fmla="*/ 0 w 131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315" h="1336">
                  <a:moveTo>
                    <a:pt x="0" y="0"/>
                  </a:moveTo>
                  <a:lnTo>
                    <a:pt x="229" y="0"/>
                  </a:lnTo>
                  <a:lnTo>
                    <a:pt x="659" y="873"/>
                  </a:lnTo>
                  <a:lnTo>
                    <a:pt x="1090" y="0"/>
                  </a:lnTo>
                  <a:lnTo>
                    <a:pt x="1315" y="0"/>
                  </a:lnTo>
                  <a:lnTo>
                    <a:pt x="659" y="1336"/>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19"/>
            <p:cNvSpPr>
              <a:spLocks/>
            </p:cNvSpPr>
            <p:nvPr/>
          </p:nvSpPr>
          <p:spPr bwMode="auto">
            <a:xfrm>
              <a:off x="5279613" y="2099392"/>
              <a:ext cx="250848" cy="251270"/>
            </a:xfrm>
            <a:custGeom>
              <a:avLst/>
              <a:gdLst>
                <a:gd name="T0" fmla="*/ 0 w 135"/>
                <a:gd name="T1" fmla="*/ 0 h 135"/>
                <a:gd name="T2" fmla="*/ 68 w 135"/>
                <a:gd name="T3" fmla="*/ 135 h 135"/>
                <a:gd name="T4" fmla="*/ 135 w 135"/>
                <a:gd name="T5" fmla="*/ 0 h 135"/>
                <a:gd name="T6" fmla="*/ 0 w 135"/>
                <a:gd name="T7" fmla="*/ 0 h 135"/>
              </a:gdLst>
              <a:ahLst/>
              <a:cxnLst>
                <a:cxn ang="0">
                  <a:pos x="T0" y="T1"/>
                </a:cxn>
                <a:cxn ang="0">
                  <a:pos x="T2" y="T3"/>
                </a:cxn>
                <a:cxn ang="0">
                  <a:pos x="T4" y="T5"/>
                </a:cxn>
                <a:cxn ang="0">
                  <a:pos x="T6" y="T7"/>
                </a:cxn>
              </a:cxnLst>
              <a:rect l="0" t="0" r="r" b="b"/>
              <a:pathLst>
                <a:path w="135" h="135">
                  <a:moveTo>
                    <a:pt x="0" y="0"/>
                  </a:moveTo>
                  <a:cubicBezTo>
                    <a:pt x="68" y="135"/>
                    <a:pt x="68" y="135"/>
                    <a:pt x="68" y="135"/>
                  </a:cubicBezTo>
                  <a:cubicBezTo>
                    <a:pt x="135" y="0"/>
                    <a:pt x="135" y="0"/>
                    <a:pt x="135" y="0"/>
                  </a:cubicBezTo>
                  <a:cubicBezTo>
                    <a:pt x="135" y="0"/>
                    <a:pt x="0" y="0"/>
                    <a:pt x="0" y="0"/>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14566020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in Le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D0FA13F-5B1F-4795-B0E7-3E97B5D8E071}"/>
              </a:ext>
            </a:extLst>
          </p:cNvPr>
          <p:cNvSpPr>
            <a:spLocks noGrp="1"/>
          </p:cNvSpPr>
          <p:nvPr>
            <p:ph type="title" hasCustomPrompt="1"/>
          </p:nvPr>
        </p:nvSpPr>
        <p:spPr>
          <a:xfrm>
            <a:off x="1" y="-1"/>
            <a:ext cx="3875391" cy="4330700"/>
          </a:xfrm>
          <a:custGeom>
            <a:avLst/>
            <a:gdLst>
              <a:gd name="connsiteX0" fmla="*/ 417122 w 3875391"/>
              <a:gd name="connsiteY0" fmla="*/ 0 h 4330700"/>
              <a:gd name="connsiteX1" fmla="*/ 2700571 w 3875391"/>
              <a:gd name="connsiteY1" fmla="*/ 0 h 4330700"/>
              <a:gd name="connsiteX2" fmla="*/ 2854048 w 3875391"/>
              <a:gd name="connsiteY2" fmla="*/ 93240 h 4330700"/>
              <a:gd name="connsiteX3" fmla="*/ 3875391 w 3875391"/>
              <a:gd name="connsiteY3" fmla="*/ 2014156 h 4330700"/>
              <a:gd name="connsiteX4" fmla="*/ 3479762 w 3875391"/>
              <a:gd name="connsiteY4" fmla="*/ 3309358 h 4330700"/>
              <a:gd name="connsiteX5" fmla="*/ 3457575 w 3875391"/>
              <a:gd name="connsiteY5" fmla="*/ 3339027 h 4330700"/>
              <a:gd name="connsiteX6" fmla="*/ 3457575 w 3875391"/>
              <a:gd name="connsiteY6" fmla="*/ 3343274 h 4330700"/>
              <a:gd name="connsiteX7" fmla="*/ 3454399 w 3875391"/>
              <a:gd name="connsiteY7" fmla="*/ 3343274 h 4330700"/>
              <a:gd name="connsiteX8" fmla="*/ 3346405 w 3875391"/>
              <a:gd name="connsiteY8" fmla="*/ 3487693 h 4330700"/>
              <a:gd name="connsiteX9" fmla="*/ 1558846 w 3875391"/>
              <a:gd name="connsiteY9" fmla="*/ 4330700 h 4330700"/>
              <a:gd name="connsiteX10" fmla="*/ 85309 w 3875391"/>
              <a:gd name="connsiteY10" fmla="*/ 3801714 h 4330700"/>
              <a:gd name="connsiteX11" fmla="*/ 0 w 3875391"/>
              <a:gd name="connsiteY11" fmla="*/ 3724180 h 4330700"/>
              <a:gd name="connsiteX12" fmla="*/ 0 w 3875391"/>
              <a:gd name="connsiteY12" fmla="*/ 304131 h 4330700"/>
              <a:gd name="connsiteX13" fmla="*/ 85309 w 3875391"/>
              <a:gd name="connsiteY13" fmla="*/ 226597 h 4330700"/>
              <a:gd name="connsiteX14" fmla="*/ 263644 w 3875391"/>
              <a:gd name="connsiteY14" fmla="*/ 93240 h 433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5391" h="4330700">
                <a:moveTo>
                  <a:pt x="417122" y="0"/>
                </a:moveTo>
                <a:lnTo>
                  <a:pt x="2700571" y="0"/>
                </a:lnTo>
                <a:lnTo>
                  <a:pt x="2854048" y="93240"/>
                </a:lnTo>
                <a:cubicBezTo>
                  <a:pt x="3470253" y="509540"/>
                  <a:pt x="3875391" y="1214535"/>
                  <a:pt x="3875391" y="2014156"/>
                </a:cubicBezTo>
                <a:cubicBezTo>
                  <a:pt x="3875391" y="2493928"/>
                  <a:pt x="3729542" y="2939635"/>
                  <a:pt x="3479762" y="3309358"/>
                </a:cubicBezTo>
                <a:lnTo>
                  <a:pt x="3457575" y="3339027"/>
                </a:lnTo>
                <a:lnTo>
                  <a:pt x="3457575" y="3343274"/>
                </a:lnTo>
                <a:lnTo>
                  <a:pt x="3454399" y="3343274"/>
                </a:lnTo>
                <a:lnTo>
                  <a:pt x="3346405" y="3487693"/>
                </a:lnTo>
                <a:cubicBezTo>
                  <a:pt x="2921516" y="4002539"/>
                  <a:pt x="2278504" y="4330700"/>
                  <a:pt x="1558846" y="4330700"/>
                </a:cubicBezTo>
                <a:cubicBezTo>
                  <a:pt x="999112" y="4330700"/>
                  <a:pt x="485745" y="4132183"/>
                  <a:pt x="85309" y="3801714"/>
                </a:cubicBezTo>
                <a:lnTo>
                  <a:pt x="0" y="3724180"/>
                </a:lnTo>
                <a:lnTo>
                  <a:pt x="0" y="304131"/>
                </a:lnTo>
                <a:lnTo>
                  <a:pt x="85309" y="226597"/>
                </a:lnTo>
                <a:cubicBezTo>
                  <a:pt x="142514" y="179387"/>
                  <a:pt x="202023" y="134871"/>
                  <a:pt x="263644" y="93240"/>
                </a:cubicBezTo>
                <a:close/>
              </a:path>
            </a:pathLst>
          </a:custGeom>
          <a:solidFill>
            <a:schemeClr val="accent1"/>
          </a:solidFill>
        </p:spPr>
        <p:txBody>
          <a:bodyPr wrap="square" lIns="396000" tIns="360000" rIns="90000" bIns="360000" anchor="ctr" anchorCtr="0">
            <a:normAutofit/>
          </a:bodyPr>
          <a:lstStyle>
            <a:lvl1pPr>
              <a:lnSpc>
                <a:spcPct val="100000"/>
              </a:lnSpc>
              <a:defRPr sz="4000">
                <a:solidFill>
                  <a:schemeClr val="bg1"/>
                </a:solidFill>
              </a:defRPr>
            </a:lvl1pPr>
          </a:lstStyle>
          <a:p>
            <a:r>
              <a:rPr lang="en-US"/>
              <a:t>Click to enter title here</a:t>
            </a:r>
          </a:p>
        </p:txBody>
      </p:sp>
      <p:sp>
        <p:nvSpPr>
          <p:cNvPr id="4" name="Content Placeholder 3">
            <a:extLst>
              <a:ext uri="{FF2B5EF4-FFF2-40B4-BE49-F238E27FC236}">
                <a16:creationId xmlns:a16="http://schemas.microsoft.com/office/drawing/2014/main" id="{75A4EBE2-41F7-48F4-B525-605699ECF92F}"/>
              </a:ext>
            </a:extLst>
          </p:cNvPr>
          <p:cNvSpPr>
            <a:spLocks noGrp="1"/>
          </p:cNvSpPr>
          <p:nvPr>
            <p:ph sz="quarter" idx="19" hasCustomPrompt="1"/>
          </p:nvPr>
        </p:nvSpPr>
        <p:spPr>
          <a:xfrm>
            <a:off x="4238625" y="404813"/>
            <a:ext cx="7545387" cy="5796000"/>
          </a:xfrm>
        </p:spPr>
        <p:txBody>
          <a:bodyPr/>
          <a:lstStyle>
            <a:lvl1pPr>
              <a:lnSpc>
                <a:spcPct val="100000"/>
              </a:lnSpc>
              <a:defRPr/>
            </a:lvl1pPr>
            <a:lvl2pPr marL="460800" indent="-228600">
              <a:lnSpc>
                <a:spcPct val="100000"/>
              </a:lnSpc>
              <a:defRPr lang="en-US" sz="2400" kern="1200" dirty="0">
                <a:solidFill>
                  <a:schemeClr val="tx1"/>
                </a:solidFill>
                <a:latin typeface="+mn-lt"/>
                <a:ea typeface="+mn-ea"/>
                <a:cs typeface="+mn-cs"/>
              </a:defRPr>
            </a:lvl2pPr>
            <a:lvl3pPr marL="691200" indent="-228600">
              <a:lnSpc>
                <a:spcPct val="100000"/>
              </a:lnSpc>
              <a:defRPr lang="en-US" sz="2000" kern="1200" dirty="0">
                <a:solidFill>
                  <a:schemeClr val="tx1"/>
                </a:solidFill>
                <a:latin typeface="+mn-lt"/>
                <a:ea typeface="+mn-ea"/>
                <a:cs typeface="+mn-cs"/>
              </a:defRPr>
            </a:lvl3pPr>
            <a:lvl4pPr marL="921600" indent="-2286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 here. </a:t>
            </a:r>
            <a:br>
              <a:rPr lang="en-US"/>
            </a:br>
            <a:r>
              <a:rPr lang="en-US"/>
              <a:t>When pasting copy from other slides, be sure to use the Paste and Match Formatting shortcut (Cmd + Option + Shift + V).</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D2C25B5D-B685-4B55-8498-3486110FDCFE}"/>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DFE25DB2-F58D-4AD2-B640-7A1061569FFB}"/>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10" name="Date Placeholder 9">
            <a:extLst>
              <a:ext uri="{FF2B5EF4-FFF2-40B4-BE49-F238E27FC236}">
                <a16:creationId xmlns:a16="http://schemas.microsoft.com/office/drawing/2014/main" id="{59C580CE-4074-4379-8D68-E5118B13A13A}"/>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endParaRPr lang="en-GB"/>
          </a:p>
        </p:txBody>
      </p:sp>
      <p:cxnSp>
        <p:nvCxnSpPr>
          <p:cNvPr id="9" name="Straight Connector 8">
            <a:extLst>
              <a:ext uri="{FF2B5EF4-FFF2-40B4-BE49-F238E27FC236}">
                <a16:creationId xmlns:a16="http://schemas.microsoft.com/office/drawing/2014/main" id="{21040238-DCC8-4532-9AE6-EB7C834F336E}"/>
              </a:ext>
              <a:ext uri="{C183D7F6-B498-43B3-948B-1728B52AA6E4}">
                <adec:decorative xmlns:adec="http://schemas.microsoft.com/office/drawing/2017/decorative" val="1"/>
              </a:ext>
            </a:extLst>
          </p:cNvPr>
          <p:cNvCxnSpPr>
            <a:cxnSpLocks/>
          </p:cNvCxnSpPr>
          <p:nvPr userDrawn="1"/>
        </p:nvCxnSpPr>
        <p:spPr>
          <a:xfrm>
            <a:off x="3540125" y="3730171"/>
            <a:ext cx="0" cy="24795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0483698"/>
      </p:ext>
    </p:extLst>
  </p:cSld>
  <p:clrMapOvr>
    <a:masterClrMapping/>
  </p:clrMapOvr>
  <p:extLst>
    <p:ext uri="{DCECCB84-F9BA-43D5-87BE-67443E8EF086}">
      <p15:sldGuideLst xmlns:p15="http://schemas.microsoft.com/office/powerpoint/2012/main">
        <p15:guide id="1" pos="2230">
          <p15:clr>
            <a:srgbClr val="C35EA4"/>
          </p15:clr>
        </p15:guide>
        <p15:guide id="5" pos="2661">
          <p15:clr>
            <a:srgbClr val="C35E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1" y="0"/>
            <a:ext cx="5562601" cy="6858000"/>
          </a:xfrm>
          <a:custGeom>
            <a:avLst/>
            <a:gdLst>
              <a:gd name="connsiteX0" fmla="*/ 0 w 5562601"/>
              <a:gd name="connsiteY0" fmla="*/ 0 h 6858000"/>
              <a:gd name="connsiteX1" fmla="*/ 3124199 w 5562601"/>
              <a:gd name="connsiteY1" fmla="*/ 0 h 6858000"/>
              <a:gd name="connsiteX2" fmla="*/ 3694793 w 5562601"/>
              <a:gd name="connsiteY2" fmla="*/ 0 h 6858000"/>
              <a:gd name="connsiteX3" fmla="*/ 3762493 w 5562601"/>
              <a:gd name="connsiteY3" fmla="*/ 43402 h 6858000"/>
              <a:gd name="connsiteX4" fmla="*/ 5562601 w 5562601"/>
              <a:gd name="connsiteY4" fmla="*/ 3429000 h 6858000"/>
              <a:gd name="connsiteX5" fmla="*/ 3762493 w 5562601"/>
              <a:gd name="connsiteY5" fmla="*/ 6814598 h 6858000"/>
              <a:gd name="connsiteX6" fmla="*/ 3694792 w 5562601"/>
              <a:gd name="connsiteY6" fmla="*/ 6858000 h 6858000"/>
              <a:gd name="connsiteX7" fmla="*/ 0 w 5562601"/>
              <a:gd name="connsiteY7" fmla="*/ 6858000 h 6858000"/>
              <a:gd name="connsiteX8" fmla="*/ 0 w 5562601"/>
              <a:gd name="connsiteY8" fmla="*/ 26016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601" h="6858000">
                <a:moveTo>
                  <a:pt x="0" y="0"/>
                </a:moveTo>
                <a:lnTo>
                  <a:pt x="3124199" y="0"/>
                </a:lnTo>
                <a:lnTo>
                  <a:pt x="3694793" y="0"/>
                </a:lnTo>
                <a:lnTo>
                  <a:pt x="3762493" y="43402"/>
                </a:lnTo>
                <a:cubicBezTo>
                  <a:pt x="4848549" y="777127"/>
                  <a:pt x="5562601" y="2019676"/>
                  <a:pt x="5562601" y="3429000"/>
                </a:cubicBezTo>
                <a:cubicBezTo>
                  <a:pt x="5562601" y="4838325"/>
                  <a:pt x="4848549" y="6080873"/>
                  <a:pt x="3762493" y="6814598"/>
                </a:cubicBezTo>
                <a:lnTo>
                  <a:pt x="3694792" y="6858000"/>
                </a:lnTo>
                <a:lnTo>
                  <a:pt x="0" y="6858000"/>
                </a:lnTo>
                <a:lnTo>
                  <a:pt x="0" y="2601686"/>
                </a:lnTo>
                <a:close/>
              </a:path>
            </a:pathLst>
          </a:custGeom>
          <a:solidFill>
            <a:schemeClr val="accent1"/>
          </a:solidFill>
        </p:spPr>
        <p:txBody>
          <a:bodyPr wrap="square" lIns="396000" tIns="2160000" bIns="2880000" anchor="b" anchorCtr="0">
            <a:normAutofit/>
          </a:bodyPr>
          <a:lstStyle>
            <a:lvl1pPr>
              <a:lnSpc>
                <a:spcPct val="100000"/>
              </a:lnSpc>
              <a:defRPr sz="4000">
                <a:solidFill>
                  <a:schemeClr val="bg1"/>
                </a:solidFill>
              </a:defRPr>
            </a:lvl1pPr>
          </a:lstStyle>
          <a:p>
            <a:r>
              <a:rPr lang="en-US"/>
              <a:t>Click to enter</a:t>
            </a:r>
            <a:br>
              <a:rPr lang="en-US"/>
            </a:br>
            <a:r>
              <a:rPr lang="en-US"/>
              <a:t>section title here</a:t>
            </a:r>
            <a:endParaRPr lang="en-GB"/>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428626" y="4267200"/>
            <a:ext cx="3678918" cy="1896645"/>
          </a:xfrm>
          <a:prstGeom prst="rect">
            <a:avLst/>
          </a:prstGeom>
        </p:spPr>
        <p:txBody>
          <a:bodyPr lIns="0"/>
          <a:lstStyle>
            <a:lvl1pPr marL="0" indent="0">
              <a:lnSpc>
                <a:spcPct val="100000"/>
              </a:lnSpc>
              <a:buNone/>
              <a:defRPr>
                <a:solidFill>
                  <a:schemeClr val="bg1"/>
                </a:solidFill>
              </a:defRPr>
            </a:lvl1pPr>
            <a:lvl5pPr>
              <a:defRPr/>
            </a:lvl5pPr>
          </a:lstStyle>
          <a:p>
            <a:pPr lvl="0"/>
            <a:r>
              <a:rPr lang="en-US"/>
              <a:t>Click to add subtitle / presenter name(s)</a:t>
            </a:r>
          </a:p>
        </p:txBody>
      </p:sp>
      <p:sp>
        <p:nvSpPr>
          <p:cNvPr id="5" name="Text Placeholder 4">
            <a:extLst>
              <a:ext uri="{FF2B5EF4-FFF2-40B4-BE49-F238E27FC236}">
                <a16:creationId xmlns:a16="http://schemas.microsoft.com/office/drawing/2014/main" id="{D60AE4F3-AAA3-4B8D-A01A-1FF9B8F9F42A}"/>
              </a:ext>
              <a:ext uri="{C183D7F6-B498-43B3-948B-1728B52AA6E4}">
                <adec:decorative xmlns:adec="http://schemas.microsoft.com/office/drawing/2017/decorative" val="1"/>
              </a:ext>
            </a:extLst>
          </p:cNvPr>
          <p:cNvSpPr>
            <a:spLocks noGrp="1"/>
          </p:cNvSpPr>
          <p:nvPr>
            <p:ph type="body" sz="quarter" idx="33" hasCustomPrompt="1"/>
          </p:nvPr>
        </p:nvSpPr>
        <p:spPr>
          <a:xfrm>
            <a:off x="428095" y="863767"/>
            <a:ext cx="1203158" cy="1203158"/>
          </a:xfrm>
          <a:prstGeom prst="ellipse">
            <a:avLst/>
          </a:prstGeom>
          <a:solidFill>
            <a:schemeClr val="bg1"/>
          </a:solidFill>
        </p:spPr>
        <p:txBody>
          <a:bodyPr wrap="none" bIns="0" anchor="ctr" anchorCtr="0">
            <a:normAutofit/>
          </a:bodyPr>
          <a:lstStyle>
            <a:lvl1pPr marL="0" indent="0" algn="ctr">
              <a:lnSpc>
                <a:spcPct val="100000"/>
              </a:lnSpc>
              <a:buNone/>
              <a:defRPr sz="6000" b="1">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a:t>
            </a:r>
          </a:p>
        </p:txBody>
      </p:sp>
      <p:sp>
        <p:nvSpPr>
          <p:cNvPr id="22" name="Picture Placeholder 21">
            <a:extLst>
              <a:ext uri="{FF2B5EF4-FFF2-40B4-BE49-F238E27FC236}">
                <a16:creationId xmlns:a16="http://schemas.microsoft.com/office/drawing/2014/main" id="{0486192A-3DB1-49EB-9B2C-D5E68AF24B1A}"/>
              </a:ext>
              <a:ext uri="{C183D7F6-B498-43B3-948B-1728B52AA6E4}">
                <adec:decorative xmlns:adec="http://schemas.microsoft.com/office/drawing/2017/decorative" val="1"/>
              </a:ext>
            </a:extLst>
          </p:cNvPr>
          <p:cNvSpPr>
            <a:spLocks noGrp="1"/>
          </p:cNvSpPr>
          <p:nvPr>
            <p:ph type="pic" sz="quarter" idx="36" hasCustomPrompt="1"/>
          </p:nvPr>
        </p:nvSpPr>
        <p:spPr>
          <a:xfrm>
            <a:off x="3694792" y="-1"/>
            <a:ext cx="8497208" cy="6858001"/>
          </a:xfrm>
          <a:custGeom>
            <a:avLst/>
            <a:gdLst>
              <a:gd name="connsiteX0" fmla="*/ 8001617 w 8497208"/>
              <a:gd name="connsiteY0" fmla="*/ 6414717 h 6858001"/>
              <a:gd name="connsiteX1" fmla="*/ 7980570 w 8497208"/>
              <a:gd name="connsiteY1" fmla="*/ 6439539 h 6858001"/>
              <a:gd name="connsiteX2" fmla="*/ 8034470 w 8497208"/>
              <a:gd name="connsiteY2" fmla="*/ 6517076 h 6858001"/>
              <a:gd name="connsiteX3" fmla="*/ 8090937 w 8497208"/>
              <a:gd name="connsiteY3" fmla="*/ 6510166 h 6858001"/>
              <a:gd name="connsiteX4" fmla="*/ 8091707 w 8497208"/>
              <a:gd name="connsiteY4" fmla="*/ 6506072 h 6858001"/>
              <a:gd name="connsiteX5" fmla="*/ 8095814 w 8497208"/>
              <a:gd name="connsiteY5" fmla="*/ 6478435 h 6858001"/>
              <a:gd name="connsiteX6" fmla="*/ 8062447 w 8497208"/>
              <a:gd name="connsiteY6" fmla="*/ 6464105 h 6858001"/>
              <a:gd name="connsiteX7" fmla="*/ 8064757 w 8497208"/>
              <a:gd name="connsiteY7" fmla="*/ 6499675 h 6858001"/>
              <a:gd name="connsiteX8" fmla="*/ 8064757 w 8497208"/>
              <a:gd name="connsiteY8" fmla="*/ 6504025 h 6858001"/>
              <a:gd name="connsiteX9" fmla="*/ 8048330 w 8497208"/>
              <a:gd name="connsiteY9" fmla="*/ 6515029 h 6858001"/>
              <a:gd name="connsiteX10" fmla="*/ 7993147 w 8497208"/>
              <a:gd name="connsiteY10" fmla="*/ 6433142 h 6858001"/>
              <a:gd name="connsiteX11" fmla="*/ 7994430 w 8497208"/>
              <a:gd name="connsiteY11" fmla="*/ 6431862 h 6858001"/>
              <a:gd name="connsiteX12" fmla="*/ 7995200 w 8497208"/>
              <a:gd name="connsiteY12" fmla="*/ 6432374 h 6858001"/>
              <a:gd name="connsiteX13" fmla="*/ 7995457 w 8497208"/>
              <a:gd name="connsiteY13" fmla="*/ 6432374 h 6858001"/>
              <a:gd name="connsiteX14" fmla="*/ 8062190 w 8497208"/>
              <a:gd name="connsiteY14" fmla="*/ 6459499 h 6858001"/>
              <a:gd name="connsiteX15" fmla="*/ 8096071 w 8497208"/>
              <a:gd name="connsiteY15" fmla="*/ 6474085 h 6858001"/>
              <a:gd name="connsiteX16" fmla="*/ 8122764 w 8497208"/>
              <a:gd name="connsiteY16" fmla="*/ 6486880 h 6858001"/>
              <a:gd name="connsiteX17" fmla="*/ 8134828 w 8497208"/>
              <a:gd name="connsiteY17" fmla="*/ 6503513 h 6858001"/>
              <a:gd name="connsiteX18" fmla="*/ 7984933 w 8497208"/>
              <a:gd name="connsiteY18" fmla="*/ 6615084 h 6858001"/>
              <a:gd name="connsiteX19" fmla="*/ 7984420 w 8497208"/>
              <a:gd name="connsiteY19" fmla="*/ 6615596 h 6858001"/>
              <a:gd name="connsiteX20" fmla="*/ 7983393 w 8497208"/>
              <a:gd name="connsiteY20" fmla="*/ 6617131 h 6858001"/>
              <a:gd name="connsiteX21" fmla="*/ 7983137 w 8497208"/>
              <a:gd name="connsiteY21" fmla="*/ 6617643 h 6858001"/>
              <a:gd name="connsiteX22" fmla="*/ 7978517 w 8497208"/>
              <a:gd name="connsiteY22" fmla="*/ 6631717 h 6858001"/>
              <a:gd name="connsiteX23" fmla="*/ 7997253 w 8497208"/>
              <a:gd name="connsiteY23" fmla="*/ 6655260 h 6858001"/>
              <a:gd name="connsiteX24" fmla="*/ 8009830 w 8497208"/>
              <a:gd name="connsiteY24" fmla="*/ 6657563 h 6858001"/>
              <a:gd name="connsiteX25" fmla="*/ 8012397 w 8497208"/>
              <a:gd name="connsiteY25" fmla="*/ 6657819 h 6858001"/>
              <a:gd name="connsiteX26" fmla="*/ 8136881 w 8497208"/>
              <a:gd name="connsiteY26" fmla="*/ 6633253 h 6858001"/>
              <a:gd name="connsiteX27" fmla="*/ 8146378 w 8497208"/>
              <a:gd name="connsiteY27" fmla="*/ 6607407 h 6858001"/>
              <a:gd name="connsiteX28" fmla="*/ 8103001 w 8497208"/>
              <a:gd name="connsiteY28" fmla="*/ 6582073 h 6858001"/>
              <a:gd name="connsiteX29" fmla="*/ 8093761 w 8497208"/>
              <a:gd name="connsiteY29" fmla="*/ 6588215 h 6858001"/>
              <a:gd name="connsiteX30" fmla="*/ 8128411 w 8497208"/>
              <a:gd name="connsiteY30" fmla="*/ 6611246 h 6858001"/>
              <a:gd name="connsiteX31" fmla="*/ 8126614 w 8497208"/>
              <a:gd name="connsiteY31" fmla="*/ 6614828 h 6858001"/>
              <a:gd name="connsiteX32" fmla="*/ 8124304 w 8497208"/>
              <a:gd name="connsiteY32" fmla="*/ 6614828 h 6858001"/>
              <a:gd name="connsiteX33" fmla="*/ 8047817 w 8497208"/>
              <a:gd name="connsiteY33" fmla="*/ 6619946 h 6858001"/>
              <a:gd name="connsiteX34" fmla="*/ 8040630 w 8497208"/>
              <a:gd name="connsiteY34" fmla="*/ 6620202 h 6858001"/>
              <a:gd name="connsiteX35" fmla="*/ 8052437 w 8497208"/>
              <a:gd name="connsiteY35" fmla="*/ 6610734 h 6858001"/>
              <a:gd name="connsiteX36" fmla="*/ 8173841 w 8497208"/>
              <a:gd name="connsiteY36" fmla="*/ 6529615 h 6858001"/>
              <a:gd name="connsiteX37" fmla="*/ 8144068 w 8497208"/>
              <a:gd name="connsiteY37" fmla="*/ 6452334 h 6858001"/>
              <a:gd name="connsiteX38" fmla="*/ 8001617 w 8497208"/>
              <a:gd name="connsiteY38" fmla="*/ 6414717 h 6858001"/>
              <a:gd name="connsiteX39" fmla="*/ 8063182 w 8497208"/>
              <a:gd name="connsiteY39" fmla="*/ 6306559 h 6858001"/>
              <a:gd name="connsiteX40" fmla="*/ 7947246 w 8497208"/>
              <a:gd name="connsiteY40" fmla="*/ 6409920 h 6858001"/>
              <a:gd name="connsiteX41" fmla="*/ 7903898 w 8497208"/>
              <a:gd name="connsiteY41" fmla="*/ 6477718 h 6858001"/>
              <a:gd name="connsiteX42" fmla="*/ 7922109 w 8497208"/>
              <a:gd name="connsiteY42" fmla="*/ 6498186 h 6858001"/>
              <a:gd name="connsiteX43" fmla="*/ 8041380 w 8497208"/>
              <a:gd name="connsiteY43" fmla="*/ 6559844 h 6858001"/>
              <a:gd name="connsiteX44" fmla="*/ 8050870 w 8497208"/>
              <a:gd name="connsiteY44" fmla="*/ 6553960 h 6858001"/>
              <a:gd name="connsiteX45" fmla="*/ 7945194 w 8497208"/>
              <a:gd name="connsiteY45" fmla="*/ 6495627 h 6858001"/>
              <a:gd name="connsiteX46" fmla="*/ 7928778 w 8497208"/>
              <a:gd name="connsiteY46" fmla="*/ 6480277 h 6858001"/>
              <a:gd name="connsiteX47" fmla="*/ 7958019 w 8497208"/>
              <a:gd name="connsiteY47" fmla="*/ 6449575 h 6858001"/>
              <a:gd name="connsiteX48" fmla="*/ 7974178 w 8497208"/>
              <a:gd name="connsiteY48" fmla="*/ 6433457 h 6858001"/>
              <a:gd name="connsiteX49" fmla="*/ 7976230 w 8497208"/>
              <a:gd name="connsiteY49" fmla="*/ 6416827 h 6858001"/>
              <a:gd name="connsiteX50" fmla="*/ 7997263 w 8497208"/>
              <a:gd name="connsiteY50" fmla="*/ 6410176 h 6858001"/>
              <a:gd name="connsiteX51" fmla="*/ 8024964 w 8497208"/>
              <a:gd name="connsiteY51" fmla="*/ 6382289 h 6858001"/>
              <a:gd name="connsiteX52" fmla="*/ 8047536 w 8497208"/>
              <a:gd name="connsiteY52" fmla="*/ 6364635 h 6858001"/>
              <a:gd name="connsiteX53" fmla="*/ 8053948 w 8497208"/>
              <a:gd name="connsiteY53" fmla="*/ 6376916 h 6858001"/>
              <a:gd name="connsiteX54" fmla="*/ 8058822 w 8497208"/>
              <a:gd name="connsiteY54" fmla="*/ 6421688 h 6858001"/>
              <a:gd name="connsiteX55" fmla="*/ 8097296 w 8497208"/>
              <a:gd name="connsiteY55" fmla="*/ 6432434 h 6858001"/>
              <a:gd name="connsiteX56" fmla="*/ 8063182 w 8497208"/>
              <a:gd name="connsiteY56" fmla="*/ 6306559 h 6858001"/>
              <a:gd name="connsiteX57" fmla="*/ 4802415 w 8497208"/>
              <a:gd name="connsiteY57" fmla="*/ 0 h 6858001"/>
              <a:gd name="connsiteX58" fmla="*/ 5373009 w 8497208"/>
              <a:gd name="connsiteY58" fmla="*/ 0 h 6858001"/>
              <a:gd name="connsiteX59" fmla="*/ 8497208 w 8497208"/>
              <a:gd name="connsiteY59" fmla="*/ 0 h 6858001"/>
              <a:gd name="connsiteX60" fmla="*/ 8497208 w 8497208"/>
              <a:gd name="connsiteY60" fmla="*/ 1 h 6858001"/>
              <a:gd name="connsiteX61" fmla="*/ 8497208 w 8497208"/>
              <a:gd name="connsiteY61" fmla="*/ 2601686 h 6858001"/>
              <a:gd name="connsiteX62" fmla="*/ 8497208 w 8497208"/>
              <a:gd name="connsiteY62" fmla="*/ 6858000 h 6858001"/>
              <a:gd name="connsiteX63" fmla="*/ 8497208 w 8497208"/>
              <a:gd name="connsiteY63" fmla="*/ 6858001 h 6858001"/>
              <a:gd name="connsiteX64" fmla="*/ 0 w 8497208"/>
              <a:gd name="connsiteY64" fmla="*/ 6858001 h 6858001"/>
              <a:gd name="connsiteX65" fmla="*/ 67701 w 8497208"/>
              <a:gd name="connsiteY65" fmla="*/ 6814599 h 6858001"/>
              <a:gd name="connsiteX66" fmla="*/ 1867809 w 8497208"/>
              <a:gd name="connsiteY66" fmla="*/ 3429001 h 6858001"/>
              <a:gd name="connsiteX67" fmla="*/ 67701 w 8497208"/>
              <a:gd name="connsiteY67" fmla="*/ 43403 h 6858001"/>
              <a:gd name="connsiteX68" fmla="*/ 1 w 8497208"/>
              <a:gd name="connsiteY68" fmla="*/ 1 h 6858001"/>
              <a:gd name="connsiteX69" fmla="*/ 4802413 w 8497208"/>
              <a:gd name="connsiteY6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97208" h="6858001">
                <a:moveTo>
                  <a:pt x="8001617" y="6414717"/>
                </a:moveTo>
                <a:cubicBezTo>
                  <a:pt x="7980570" y="6411902"/>
                  <a:pt x="7972100" y="6419579"/>
                  <a:pt x="7980570" y="6439539"/>
                </a:cubicBezTo>
                <a:cubicBezTo>
                  <a:pt x="7989297" y="6459243"/>
                  <a:pt x="8011370" y="6492254"/>
                  <a:pt x="8034470" y="6517076"/>
                </a:cubicBezTo>
                <a:cubicBezTo>
                  <a:pt x="8057827" y="6541642"/>
                  <a:pt x="8082981" y="6548551"/>
                  <a:pt x="8090937" y="6510166"/>
                </a:cubicBezTo>
                <a:cubicBezTo>
                  <a:pt x="8091194" y="6508887"/>
                  <a:pt x="8091451" y="6507608"/>
                  <a:pt x="8091707" y="6506072"/>
                </a:cubicBezTo>
                <a:cubicBezTo>
                  <a:pt x="8093504" y="6496348"/>
                  <a:pt x="8095044" y="6486880"/>
                  <a:pt x="8095814" y="6478435"/>
                </a:cubicBezTo>
                <a:cubicBezTo>
                  <a:pt x="8085547" y="6473829"/>
                  <a:pt x="8073997" y="6468967"/>
                  <a:pt x="8062447" y="6464105"/>
                </a:cubicBezTo>
                <a:cubicBezTo>
                  <a:pt x="8063217" y="6472806"/>
                  <a:pt x="8064244" y="6487904"/>
                  <a:pt x="8064757" y="6499675"/>
                </a:cubicBezTo>
                <a:cubicBezTo>
                  <a:pt x="8064757" y="6500954"/>
                  <a:pt x="8064757" y="6502490"/>
                  <a:pt x="8064757" y="6504025"/>
                </a:cubicBezTo>
                <a:cubicBezTo>
                  <a:pt x="8065527" y="6522705"/>
                  <a:pt x="8059110" y="6522705"/>
                  <a:pt x="8048330" y="6515029"/>
                </a:cubicBezTo>
                <a:cubicBezTo>
                  <a:pt x="8035754" y="6506072"/>
                  <a:pt x="7997510" y="6455661"/>
                  <a:pt x="7993147" y="6433142"/>
                </a:cubicBezTo>
                <a:cubicBezTo>
                  <a:pt x="7992890" y="6431862"/>
                  <a:pt x="7993660" y="6431606"/>
                  <a:pt x="7994430" y="6431862"/>
                </a:cubicBezTo>
                <a:cubicBezTo>
                  <a:pt x="7994687" y="6432118"/>
                  <a:pt x="7994943" y="6432118"/>
                  <a:pt x="7995200" y="6432374"/>
                </a:cubicBezTo>
                <a:cubicBezTo>
                  <a:pt x="7995200" y="6432374"/>
                  <a:pt x="7995200" y="6432374"/>
                  <a:pt x="7995457" y="6432374"/>
                </a:cubicBezTo>
                <a:cubicBezTo>
                  <a:pt x="8003927" y="6435701"/>
                  <a:pt x="8032930" y="6447216"/>
                  <a:pt x="8062190" y="6459499"/>
                </a:cubicBezTo>
                <a:cubicBezTo>
                  <a:pt x="8073741" y="6464361"/>
                  <a:pt x="8085547" y="6469479"/>
                  <a:pt x="8096071" y="6474085"/>
                </a:cubicBezTo>
                <a:cubicBezTo>
                  <a:pt x="8106594" y="6478691"/>
                  <a:pt x="8115834" y="6483297"/>
                  <a:pt x="8122764" y="6486880"/>
                </a:cubicBezTo>
                <a:cubicBezTo>
                  <a:pt x="8135341" y="6493533"/>
                  <a:pt x="8140218" y="6498139"/>
                  <a:pt x="8134828" y="6503513"/>
                </a:cubicBezTo>
                <a:cubicBezTo>
                  <a:pt x="8108647" y="6530382"/>
                  <a:pt x="8016504" y="6568255"/>
                  <a:pt x="7984933" y="6615084"/>
                </a:cubicBezTo>
                <a:cubicBezTo>
                  <a:pt x="7984933" y="6615084"/>
                  <a:pt x="7984677" y="6615340"/>
                  <a:pt x="7984420" y="6615596"/>
                </a:cubicBezTo>
                <a:cubicBezTo>
                  <a:pt x="7984163" y="6616108"/>
                  <a:pt x="7983650" y="6616619"/>
                  <a:pt x="7983393" y="6617131"/>
                </a:cubicBezTo>
                <a:cubicBezTo>
                  <a:pt x="7983393" y="6617387"/>
                  <a:pt x="7983393" y="6617643"/>
                  <a:pt x="7983137" y="6617643"/>
                </a:cubicBezTo>
                <a:cubicBezTo>
                  <a:pt x="7981597" y="6620714"/>
                  <a:pt x="7979287" y="6625576"/>
                  <a:pt x="7978517" y="6631717"/>
                </a:cubicBezTo>
                <a:cubicBezTo>
                  <a:pt x="7977233" y="6641953"/>
                  <a:pt x="7982623" y="6651421"/>
                  <a:pt x="7997253" y="6655260"/>
                </a:cubicBezTo>
                <a:cubicBezTo>
                  <a:pt x="8001103" y="6656283"/>
                  <a:pt x="8005210" y="6657051"/>
                  <a:pt x="8009830" y="6657563"/>
                </a:cubicBezTo>
                <a:cubicBezTo>
                  <a:pt x="8010600" y="6657819"/>
                  <a:pt x="8011627" y="6657819"/>
                  <a:pt x="8012397" y="6657819"/>
                </a:cubicBezTo>
                <a:cubicBezTo>
                  <a:pt x="8040887" y="6659098"/>
                  <a:pt x="8114551" y="6642977"/>
                  <a:pt x="8136881" y="6633253"/>
                </a:cubicBezTo>
                <a:cubicBezTo>
                  <a:pt x="8159981" y="6623017"/>
                  <a:pt x="8153051" y="6612781"/>
                  <a:pt x="8146378" y="6607407"/>
                </a:cubicBezTo>
                <a:cubicBezTo>
                  <a:pt x="8141244" y="6603313"/>
                  <a:pt x="8115577" y="6588983"/>
                  <a:pt x="8103001" y="6582073"/>
                </a:cubicBezTo>
                <a:cubicBezTo>
                  <a:pt x="8099664" y="6584376"/>
                  <a:pt x="8097097" y="6585912"/>
                  <a:pt x="8093761" y="6588215"/>
                </a:cubicBezTo>
                <a:cubicBezTo>
                  <a:pt x="8115064" y="6601010"/>
                  <a:pt x="8123534" y="6607407"/>
                  <a:pt x="8128411" y="6611246"/>
                </a:cubicBezTo>
                <a:cubicBezTo>
                  <a:pt x="8130464" y="6612781"/>
                  <a:pt x="8129438" y="6614572"/>
                  <a:pt x="8126614" y="6614828"/>
                </a:cubicBezTo>
                <a:cubicBezTo>
                  <a:pt x="8125844" y="6614828"/>
                  <a:pt x="8125074" y="6614828"/>
                  <a:pt x="8124304" y="6614828"/>
                </a:cubicBezTo>
                <a:cubicBezTo>
                  <a:pt x="8104027" y="6616364"/>
                  <a:pt x="8065784" y="6618922"/>
                  <a:pt x="8047817" y="6619946"/>
                </a:cubicBezTo>
                <a:cubicBezTo>
                  <a:pt x="8045250" y="6620202"/>
                  <a:pt x="8042170" y="6620202"/>
                  <a:pt x="8040630" y="6620202"/>
                </a:cubicBezTo>
                <a:cubicBezTo>
                  <a:pt x="8044994" y="6616108"/>
                  <a:pt x="8049870" y="6612525"/>
                  <a:pt x="8052437" y="6610734"/>
                </a:cubicBezTo>
                <a:cubicBezTo>
                  <a:pt x="8090937" y="6583609"/>
                  <a:pt x="8154848" y="6545736"/>
                  <a:pt x="8173841" y="6529615"/>
                </a:cubicBezTo>
                <a:cubicBezTo>
                  <a:pt x="8187701" y="6517587"/>
                  <a:pt x="8225688" y="6480994"/>
                  <a:pt x="8144068" y="6452334"/>
                </a:cubicBezTo>
                <a:cubicBezTo>
                  <a:pt x="8120711" y="6444401"/>
                  <a:pt x="8062704" y="6422906"/>
                  <a:pt x="8001617" y="6414717"/>
                </a:cubicBezTo>
                <a:close/>
                <a:moveTo>
                  <a:pt x="8063182" y="6306559"/>
                </a:moveTo>
                <a:cubicBezTo>
                  <a:pt x="8043432" y="6304000"/>
                  <a:pt x="8013678" y="6328817"/>
                  <a:pt x="7947246" y="6409920"/>
                </a:cubicBezTo>
                <a:cubicBezTo>
                  <a:pt x="7934934" y="6424759"/>
                  <a:pt x="7906206" y="6461088"/>
                  <a:pt x="7903898" y="6477718"/>
                </a:cubicBezTo>
                <a:cubicBezTo>
                  <a:pt x="7902359" y="6489487"/>
                  <a:pt x="7914927" y="6494604"/>
                  <a:pt x="7922109" y="6498186"/>
                </a:cubicBezTo>
                <a:cubicBezTo>
                  <a:pt x="7928778" y="6501768"/>
                  <a:pt x="8005727" y="6539888"/>
                  <a:pt x="8041380" y="6559844"/>
                </a:cubicBezTo>
                <a:cubicBezTo>
                  <a:pt x="8044458" y="6557797"/>
                  <a:pt x="8047536" y="6555751"/>
                  <a:pt x="8050870" y="6553960"/>
                </a:cubicBezTo>
                <a:cubicBezTo>
                  <a:pt x="8029581" y="6542447"/>
                  <a:pt x="7969561" y="6510211"/>
                  <a:pt x="7945194" y="6495627"/>
                </a:cubicBezTo>
                <a:cubicBezTo>
                  <a:pt x="7935190" y="6489743"/>
                  <a:pt x="7928265" y="6484882"/>
                  <a:pt x="7928778" y="6480277"/>
                </a:cubicBezTo>
                <a:cubicBezTo>
                  <a:pt x="7929548" y="6474648"/>
                  <a:pt x="7944168" y="6463391"/>
                  <a:pt x="7958019" y="6449575"/>
                </a:cubicBezTo>
                <a:cubicBezTo>
                  <a:pt x="7961610" y="6445994"/>
                  <a:pt x="7967509" y="6440109"/>
                  <a:pt x="7974178" y="6433457"/>
                </a:cubicBezTo>
                <a:cubicBezTo>
                  <a:pt x="7972382" y="6426550"/>
                  <a:pt x="7973152" y="6420921"/>
                  <a:pt x="7976230" y="6416827"/>
                </a:cubicBezTo>
                <a:cubicBezTo>
                  <a:pt x="7980077" y="6411711"/>
                  <a:pt x="7987003" y="6409664"/>
                  <a:pt x="7997263" y="6410176"/>
                </a:cubicBezTo>
                <a:cubicBezTo>
                  <a:pt x="8009831" y="6397639"/>
                  <a:pt x="8021117" y="6386382"/>
                  <a:pt x="8024964" y="6382289"/>
                </a:cubicBezTo>
                <a:cubicBezTo>
                  <a:pt x="8033941" y="6373334"/>
                  <a:pt x="8043432" y="6364124"/>
                  <a:pt x="8047536" y="6364635"/>
                </a:cubicBezTo>
                <a:cubicBezTo>
                  <a:pt x="8050870" y="6365147"/>
                  <a:pt x="8052666" y="6368217"/>
                  <a:pt x="8053948" y="6376916"/>
                </a:cubicBezTo>
                <a:cubicBezTo>
                  <a:pt x="8054974" y="6384591"/>
                  <a:pt x="8057539" y="6406850"/>
                  <a:pt x="8058822" y="6421688"/>
                </a:cubicBezTo>
                <a:cubicBezTo>
                  <a:pt x="8072672" y="6425014"/>
                  <a:pt x="8085497" y="6428852"/>
                  <a:pt x="8097296" y="6432434"/>
                </a:cubicBezTo>
                <a:cubicBezTo>
                  <a:pt x="8095757" y="6330864"/>
                  <a:pt x="8084215" y="6309373"/>
                  <a:pt x="8063182" y="6306559"/>
                </a:cubicBezTo>
                <a:close/>
                <a:moveTo>
                  <a:pt x="4802415" y="0"/>
                </a:moveTo>
                <a:lnTo>
                  <a:pt x="5373009" y="0"/>
                </a:lnTo>
                <a:lnTo>
                  <a:pt x="8497208" y="0"/>
                </a:lnTo>
                <a:lnTo>
                  <a:pt x="8497208" y="1"/>
                </a:lnTo>
                <a:lnTo>
                  <a:pt x="8497208" y="2601686"/>
                </a:lnTo>
                <a:lnTo>
                  <a:pt x="8497208" y="6858000"/>
                </a:lnTo>
                <a:lnTo>
                  <a:pt x="8497208" y="6858001"/>
                </a:lnTo>
                <a:lnTo>
                  <a:pt x="0" y="6858001"/>
                </a:lnTo>
                <a:lnTo>
                  <a:pt x="67701" y="6814599"/>
                </a:lnTo>
                <a:cubicBezTo>
                  <a:pt x="1153758" y="6080874"/>
                  <a:pt x="1867809" y="4838326"/>
                  <a:pt x="1867809" y="3429001"/>
                </a:cubicBezTo>
                <a:cubicBezTo>
                  <a:pt x="1867809" y="2019677"/>
                  <a:pt x="1153758" y="777128"/>
                  <a:pt x="67701" y="43403"/>
                </a:cubicBezTo>
                <a:lnTo>
                  <a:pt x="1" y="1"/>
                </a:lnTo>
                <a:lnTo>
                  <a:pt x="4802413" y="1"/>
                </a:lnTo>
                <a:close/>
              </a:path>
            </a:pathLst>
          </a:custGeom>
        </p:spPr>
        <p:txBody>
          <a:bodyPr wrap="square" tIns="360000" bIns="136800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1"/>
            </a:lvl1pPr>
          </a:lstStyle>
          <a:p>
            <a:r>
              <a:rPr lang="en-US"/>
              <a:t>_______________________________</a:t>
            </a:r>
            <a:br>
              <a:rPr lang="en-US"/>
            </a:br>
            <a:br>
              <a:rPr lang="en-US"/>
            </a:br>
            <a:r>
              <a:rPr lang="en-US"/>
              <a:t>To add a brand image here:</a:t>
            </a:r>
            <a:br>
              <a:rPr lang="en-US"/>
            </a:br>
            <a:r>
              <a:rPr lang="en-US"/>
              <a:t>Select this placeholder and click </a:t>
            </a:r>
            <a:br>
              <a:rPr lang="en-US"/>
            </a:br>
            <a:r>
              <a:rPr lang="en-US"/>
              <a:t>Brand Pictures in BrandIn.</a:t>
            </a:r>
            <a:br>
              <a:rPr lang="en-US"/>
            </a:br>
            <a:br>
              <a:rPr lang="en-US"/>
            </a:br>
            <a:r>
              <a:rPr lang="en-US"/>
              <a:t>Clicking the icon will insert an </a:t>
            </a:r>
            <a:br>
              <a:rPr lang="en-US"/>
            </a:br>
            <a:r>
              <a:rPr lang="en-US"/>
              <a:t>image from your own files.</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10" name="Date Placeholder 9">
            <a:extLst>
              <a:ext uri="{FF2B5EF4-FFF2-40B4-BE49-F238E27FC236}">
                <a16:creationId xmlns:a16="http://schemas.microsoft.com/office/drawing/2014/main" id="{41CC83E6-E70E-43EE-817C-4F68FB75EFD9}"/>
              </a:ext>
              <a:ext uri="{C183D7F6-B498-43B3-948B-1728B52AA6E4}">
                <adec:decorative xmlns:adec="http://schemas.microsoft.com/office/drawing/2017/decorative" val="1"/>
              </a:ext>
            </a:extLst>
          </p:cNvPr>
          <p:cNvSpPr>
            <a:spLocks noGrp="1"/>
          </p:cNvSpPr>
          <p:nvPr>
            <p:ph type="dt" sz="half" idx="35"/>
          </p:nvPr>
        </p:nvSpPr>
        <p:spPr/>
        <p:txBody>
          <a:bodyPr/>
          <a:lstStyle>
            <a:lvl1pPr>
              <a:lnSpc>
                <a:spcPct val="100000"/>
              </a:lnSpc>
              <a:defRPr/>
            </a:lvl1pPr>
          </a:lstStyle>
          <a:p>
            <a:endParaRPr lang="en-GB"/>
          </a:p>
        </p:txBody>
      </p:sp>
      <p:sp>
        <p:nvSpPr>
          <p:cNvPr id="20" name="Text Placeholder 30">
            <a:extLst>
              <a:ext uri="{FF2B5EF4-FFF2-40B4-BE49-F238E27FC236}">
                <a16:creationId xmlns:a16="http://schemas.microsoft.com/office/drawing/2014/main" id="{9A77974F-FF01-4E3F-957B-CC5A44F8CE16}"/>
              </a:ext>
              <a:ext uri="{C183D7F6-B498-43B3-948B-1728B52AA6E4}">
                <adec:decorative xmlns:adec="http://schemas.microsoft.com/office/drawing/2017/decorative" val="1"/>
              </a:ext>
            </a:extLst>
          </p:cNvPr>
          <p:cNvSpPr txBox="1">
            <a:spLocks/>
          </p:cNvSpPr>
          <p:nvPr userDrawn="1"/>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
    </p:custDataLst>
    <p:extLst>
      <p:ext uri="{BB962C8B-B14F-4D97-AF65-F5344CB8AC3E}">
        <p14:creationId xmlns:p14="http://schemas.microsoft.com/office/powerpoint/2010/main" val="3290867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ey 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FFF0-7218-4B33-8DFC-E37157D920C0}"/>
              </a:ext>
            </a:extLst>
          </p:cNvPr>
          <p:cNvSpPr>
            <a:spLocks noGrp="1"/>
          </p:cNvSpPr>
          <p:nvPr>
            <p:ph type="title" hasCustomPrompt="1"/>
          </p:nvPr>
        </p:nvSpPr>
        <p:spPr>
          <a:xfrm>
            <a:off x="3288323" y="555585"/>
            <a:ext cx="5615354" cy="5614274"/>
          </a:xfrm>
          <a:prstGeom prst="ellipse">
            <a:avLst/>
          </a:prstGeom>
          <a:solidFill>
            <a:schemeClr val="bg1"/>
          </a:solidFill>
        </p:spPr>
        <p:txBody>
          <a:bodyPr anchor="ctr" anchorCtr="0">
            <a:normAutofit/>
          </a:bodyPr>
          <a:lstStyle>
            <a:lvl1pPr algn="ctr">
              <a:lnSpc>
                <a:spcPct val="100000"/>
              </a:lnSpc>
              <a:defRPr sz="4000">
                <a:solidFill>
                  <a:schemeClr val="accent1"/>
                </a:solidFill>
              </a:defRPr>
            </a:lvl1pPr>
          </a:lstStyle>
          <a:p>
            <a:r>
              <a:rPr lang="en-US"/>
              <a:t>Click to add key statement</a:t>
            </a:r>
          </a:p>
        </p:txBody>
      </p:sp>
      <p:sp>
        <p:nvSpPr>
          <p:cNvPr id="5" name="Slide Number Placeholder 4">
            <a:extLst>
              <a:ext uri="{FF2B5EF4-FFF2-40B4-BE49-F238E27FC236}">
                <a16:creationId xmlns:a16="http://schemas.microsoft.com/office/drawing/2014/main" id="{5C0FD97D-3F39-4649-B10A-ECD97F370F22}"/>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3" name="Date Placeholder 2">
            <a:extLst>
              <a:ext uri="{FF2B5EF4-FFF2-40B4-BE49-F238E27FC236}">
                <a16:creationId xmlns:a16="http://schemas.microsoft.com/office/drawing/2014/main" id="{BA8931D2-AD7B-454A-86A6-EA48B20C0CCA}"/>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solidFill>
                  <a:schemeClr val="bg1"/>
                </a:solidFill>
              </a:defRPr>
            </a:lvl1pPr>
          </a:lstStyle>
          <a:p>
            <a:endParaRPr lang="en-GB"/>
          </a:p>
        </p:txBody>
      </p:sp>
    </p:spTree>
    <p:custDataLst>
      <p:tags r:id="rId1"/>
    </p:custDataLst>
    <p:extLst>
      <p:ext uri="{BB962C8B-B14F-4D97-AF65-F5344CB8AC3E}">
        <p14:creationId xmlns:p14="http://schemas.microsoft.com/office/powerpoint/2010/main" val="2625415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1" name="Slide Number Placeholder 10">
            <a:extLst>
              <a:ext uri="{FF2B5EF4-FFF2-40B4-BE49-F238E27FC236}">
                <a16:creationId xmlns:a16="http://schemas.microsoft.com/office/drawing/2014/main" id="{A7BF9FC5-73CA-47D5-891A-42CBDE79952C}"/>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8" name="Date Placeholder 7">
            <a:extLst>
              <a:ext uri="{FF2B5EF4-FFF2-40B4-BE49-F238E27FC236}">
                <a16:creationId xmlns:a16="http://schemas.microsoft.com/office/drawing/2014/main" id="{11075AA4-1FA9-4704-A587-D8E88C1D1EF9}"/>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867425584"/>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358DA9E-BDF5-4DC7-B478-434301DA6253}"/>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9" name="Date Placeholder 8">
            <a:extLst>
              <a:ext uri="{FF2B5EF4-FFF2-40B4-BE49-F238E27FC236}">
                <a16:creationId xmlns:a16="http://schemas.microsoft.com/office/drawing/2014/main" id="{9B03F247-4297-4973-90A3-0193475AC741}"/>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050896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fidentiality Notice">
    <p:spTree>
      <p:nvGrpSpPr>
        <p:cNvPr id="1" name=""/>
        <p:cNvGrpSpPr/>
        <p:nvPr/>
      </p:nvGrpSpPr>
      <p:grpSpPr>
        <a:xfrm>
          <a:off x="0" y="0"/>
          <a:ext cx="0" cy="0"/>
          <a:chOff x="0" y="0"/>
          <a:chExt cx="0" cy="0"/>
        </a:xfrm>
      </p:grpSpPr>
      <p:sp>
        <p:nvSpPr>
          <p:cNvPr id="6" name="TextBox 5" descr="Confidentiality Notice&#10;">
            <a:extLst>
              <a:ext uri="{FF2B5EF4-FFF2-40B4-BE49-F238E27FC236}">
                <a16:creationId xmlns:a16="http://schemas.microsoft.com/office/drawing/2014/main" id="{2848B27A-10B7-4200-88E7-16263562F97B}"/>
              </a:ext>
            </a:extLst>
          </p:cNvPr>
          <p:cNvSpPr txBox="1"/>
          <p:nvPr userDrawn="1"/>
        </p:nvSpPr>
        <p:spPr>
          <a:xfrm>
            <a:off x="419100" y="4864100"/>
            <a:ext cx="9156700" cy="1028700"/>
          </a:xfrm>
          <a:prstGeom prst="rect">
            <a:avLst/>
          </a:prstGeom>
          <a:noFill/>
        </p:spPr>
        <p:txBody>
          <a:bodyPr wrap="square" rtlCol="0">
            <a:noAutofit/>
          </a:bodyPr>
          <a:lstStyle/>
          <a:p>
            <a:pPr marL="12700">
              <a:lnSpc>
                <a:spcPct val="100000"/>
              </a:lnSpc>
              <a:spcBef>
                <a:spcPts val="100"/>
              </a:spcBef>
            </a:pPr>
            <a:r>
              <a:rPr lang="en-US" sz="1200" b="1" spc="-5">
                <a:solidFill>
                  <a:schemeClr val="tx1"/>
                </a:solidFill>
                <a:latin typeface="+mn-lt"/>
                <a:cs typeface="Arial"/>
              </a:rPr>
              <a:t>Confidentiality</a:t>
            </a:r>
            <a:r>
              <a:rPr lang="en-US" sz="1200" b="1" spc="-10">
                <a:solidFill>
                  <a:schemeClr val="tx1"/>
                </a:solidFill>
                <a:latin typeface="+mn-lt"/>
                <a:cs typeface="Arial"/>
              </a:rPr>
              <a:t> </a:t>
            </a:r>
            <a:r>
              <a:rPr lang="en-US" sz="1200" b="1" spc="-5">
                <a:solidFill>
                  <a:schemeClr val="tx1"/>
                </a:solidFill>
                <a:latin typeface="+mn-lt"/>
                <a:cs typeface="Arial"/>
              </a:rPr>
              <a:t>Notice</a:t>
            </a:r>
            <a:endParaRPr lang="en-US" sz="1200">
              <a:solidFill>
                <a:schemeClr val="tx1"/>
              </a:solidFill>
              <a:latin typeface="+mn-lt"/>
              <a:cs typeface="Arial"/>
            </a:endParaRPr>
          </a:p>
          <a:p>
            <a:pPr marL="26670" marR="5080">
              <a:lnSpc>
                <a:spcPct val="100000"/>
              </a:lnSpc>
              <a:spcBef>
                <a:spcPts val="780"/>
              </a:spcBef>
            </a:pPr>
            <a:r>
              <a:rPr lang="en-US" sz="1200" spc="5">
                <a:solidFill>
                  <a:schemeClr val="tx1"/>
                </a:solidFill>
                <a:latin typeface="+mn-lt"/>
                <a:cs typeface="Arial"/>
              </a:rPr>
              <a:t>This </a:t>
            </a:r>
            <a:r>
              <a:rPr lang="en-US" sz="1200">
                <a:solidFill>
                  <a:schemeClr val="tx1"/>
                </a:solidFill>
                <a:latin typeface="+mn-lt"/>
                <a:cs typeface="Arial"/>
              </a:rPr>
              <a:t>file is </a:t>
            </a:r>
            <a:r>
              <a:rPr lang="en-US" sz="1200" spc="5">
                <a:solidFill>
                  <a:schemeClr val="tx1"/>
                </a:solidFill>
                <a:latin typeface="+mn-lt"/>
                <a:cs typeface="Arial"/>
              </a:rPr>
              <a:t>private </a:t>
            </a:r>
            <a:r>
              <a:rPr lang="en-US" sz="1200" spc="10">
                <a:solidFill>
                  <a:schemeClr val="tx1"/>
                </a:solidFill>
                <a:latin typeface="+mn-lt"/>
                <a:cs typeface="Arial"/>
              </a:rPr>
              <a:t>and may contain confidential and proprietary information. </a:t>
            </a:r>
            <a:r>
              <a:rPr lang="en-US" sz="1200">
                <a:solidFill>
                  <a:schemeClr val="tx1"/>
                </a:solidFill>
                <a:latin typeface="+mn-lt"/>
                <a:cs typeface="Arial"/>
              </a:rPr>
              <a:t>If </a:t>
            </a:r>
            <a:r>
              <a:rPr lang="en-US" sz="1200" spc="10">
                <a:solidFill>
                  <a:schemeClr val="tx1"/>
                </a:solidFill>
                <a:latin typeface="+mn-lt"/>
                <a:cs typeface="Arial"/>
              </a:rPr>
              <a:t>you have received </a:t>
            </a:r>
            <a:r>
              <a:rPr lang="en-US" sz="1200" spc="5">
                <a:solidFill>
                  <a:schemeClr val="tx1"/>
                </a:solidFill>
                <a:latin typeface="+mn-lt"/>
                <a:cs typeface="Arial"/>
              </a:rPr>
              <a:t>this </a:t>
            </a:r>
            <a:r>
              <a:rPr lang="en-US" sz="1200">
                <a:solidFill>
                  <a:schemeClr val="tx1"/>
                </a:solidFill>
                <a:latin typeface="+mn-lt"/>
                <a:cs typeface="Arial"/>
              </a:rPr>
              <a:t>file in </a:t>
            </a:r>
            <a:r>
              <a:rPr lang="en-US" sz="1200" spc="10">
                <a:solidFill>
                  <a:schemeClr val="tx1"/>
                </a:solidFill>
                <a:latin typeface="+mn-lt"/>
                <a:cs typeface="Arial"/>
              </a:rPr>
              <a:t>error, please </a:t>
            </a:r>
            <a:r>
              <a:rPr lang="en-US" sz="1200" spc="5">
                <a:solidFill>
                  <a:schemeClr val="tx1"/>
                </a:solidFill>
                <a:latin typeface="+mn-lt"/>
                <a:cs typeface="Arial"/>
              </a:rPr>
              <a:t>notify us </a:t>
            </a:r>
            <a:r>
              <a:rPr lang="en-US" sz="1200" spc="10">
                <a:solidFill>
                  <a:schemeClr val="tx1"/>
                </a:solidFill>
                <a:latin typeface="+mn-lt"/>
                <a:cs typeface="Arial"/>
              </a:rPr>
              <a:t>and remove  </a:t>
            </a:r>
            <a:r>
              <a:rPr lang="en-US" sz="1200">
                <a:solidFill>
                  <a:schemeClr val="tx1"/>
                </a:solidFill>
                <a:latin typeface="+mn-lt"/>
                <a:cs typeface="Arial"/>
              </a:rPr>
              <a:t>it </a:t>
            </a:r>
            <a:r>
              <a:rPr lang="en-US" sz="1200" spc="5">
                <a:solidFill>
                  <a:schemeClr val="tx1"/>
                </a:solidFill>
                <a:latin typeface="+mn-lt"/>
                <a:cs typeface="Arial"/>
              </a:rPr>
              <a:t>from </a:t>
            </a:r>
            <a:r>
              <a:rPr lang="en-US" sz="1200" spc="10">
                <a:solidFill>
                  <a:schemeClr val="tx1"/>
                </a:solidFill>
                <a:latin typeface="+mn-lt"/>
                <a:cs typeface="Arial"/>
              </a:rPr>
              <a:t>your system and </a:t>
            </a:r>
            <a:r>
              <a:rPr lang="en-US" sz="1200" spc="5">
                <a:solidFill>
                  <a:schemeClr val="tx1"/>
                </a:solidFill>
                <a:latin typeface="+mn-lt"/>
                <a:cs typeface="Arial"/>
              </a:rPr>
              <a:t>note that </a:t>
            </a:r>
            <a:r>
              <a:rPr lang="en-US" sz="1200" spc="10">
                <a:solidFill>
                  <a:schemeClr val="tx1"/>
                </a:solidFill>
                <a:latin typeface="+mn-lt"/>
                <a:cs typeface="Arial"/>
              </a:rPr>
              <a:t>you must not copy, </a:t>
            </a:r>
            <a:r>
              <a:rPr lang="en-US" sz="1200" spc="5">
                <a:solidFill>
                  <a:schemeClr val="tx1"/>
                </a:solidFill>
                <a:latin typeface="+mn-lt"/>
                <a:cs typeface="Arial"/>
              </a:rPr>
              <a:t>distribute or take </a:t>
            </a:r>
            <a:r>
              <a:rPr lang="en-US" sz="1200" spc="10">
                <a:solidFill>
                  <a:schemeClr val="tx1"/>
                </a:solidFill>
                <a:latin typeface="+mn-lt"/>
                <a:cs typeface="Arial"/>
              </a:rPr>
              <a:t>any </a:t>
            </a:r>
            <a:r>
              <a:rPr lang="en-US" sz="1200" spc="5">
                <a:solidFill>
                  <a:schemeClr val="tx1"/>
                </a:solidFill>
                <a:latin typeface="+mn-lt"/>
                <a:cs typeface="Arial"/>
              </a:rPr>
              <a:t>action </a:t>
            </a:r>
            <a:r>
              <a:rPr lang="en-US" sz="1200">
                <a:solidFill>
                  <a:schemeClr val="tx1"/>
                </a:solidFill>
                <a:latin typeface="+mn-lt"/>
                <a:cs typeface="Arial"/>
              </a:rPr>
              <a:t>in </a:t>
            </a:r>
            <a:r>
              <a:rPr lang="en-US" sz="1200" spc="10">
                <a:solidFill>
                  <a:schemeClr val="tx1"/>
                </a:solidFill>
                <a:latin typeface="+mn-lt"/>
                <a:cs typeface="Arial"/>
              </a:rPr>
              <a:t>reliance </a:t>
            </a:r>
            <a:r>
              <a:rPr lang="en-US" sz="1200" spc="5">
                <a:solidFill>
                  <a:schemeClr val="tx1"/>
                </a:solidFill>
                <a:latin typeface="+mn-lt"/>
                <a:cs typeface="Arial"/>
              </a:rPr>
              <a:t>on </a:t>
            </a:r>
            <a:r>
              <a:rPr lang="en-US" sz="1200">
                <a:solidFill>
                  <a:schemeClr val="tx1"/>
                </a:solidFill>
                <a:latin typeface="+mn-lt"/>
                <a:cs typeface="Arial"/>
              </a:rPr>
              <a:t>it. </a:t>
            </a:r>
            <a:r>
              <a:rPr lang="en-US" sz="1200" spc="10">
                <a:solidFill>
                  <a:schemeClr val="tx1"/>
                </a:solidFill>
                <a:latin typeface="+mn-lt"/>
                <a:cs typeface="Arial"/>
              </a:rPr>
              <a:t>Any unauthorized use </a:t>
            </a:r>
            <a:r>
              <a:rPr lang="en-US" sz="1200" spc="5">
                <a:solidFill>
                  <a:schemeClr val="tx1"/>
                </a:solidFill>
                <a:latin typeface="+mn-lt"/>
                <a:cs typeface="Arial"/>
              </a:rPr>
              <a:t>or </a:t>
            </a:r>
            <a:r>
              <a:rPr lang="en-US" sz="1200" spc="10">
                <a:solidFill>
                  <a:schemeClr val="tx1"/>
                </a:solidFill>
                <a:latin typeface="+mn-lt"/>
                <a:cs typeface="Arial"/>
              </a:rPr>
              <a:t>disclosure </a:t>
            </a:r>
            <a:r>
              <a:rPr lang="en-US" sz="1200" spc="5">
                <a:solidFill>
                  <a:schemeClr val="tx1"/>
                </a:solidFill>
                <a:latin typeface="+mn-lt"/>
                <a:cs typeface="Arial"/>
              </a:rPr>
              <a:t>of the  </a:t>
            </a:r>
            <a:r>
              <a:rPr lang="en-US" sz="1200" spc="10">
                <a:solidFill>
                  <a:schemeClr val="tx1"/>
                </a:solidFill>
                <a:latin typeface="+mn-lt"/>
                <a:cs typeface="Arial"/>
              </a:rPr>
              <a:t>contents </a:t>
            </a:r>
            <a:r>
              <a:rPr lang="en-US" sz="1200" spc="5">
                <a:solidFill>
                  <a:schemeClr val="tx1"/>
                </a:solidFill>
                <a:latin typeface="+mn-lt"/>
                <a:cs typeface="Arial"/>
              </a:rPr>
              <a:t>of this </a:t>
            </a:r>
            <a:r>
              <a:rPr lang="en-US" sz="1200">
                <a:solidFill>
                  <a:schemeClr val="tx1"/>
                </a:solidFill>
                <a:latin typeface="+mn-lt"/>
                <a:cs typeface="Arial"/>
              </a:rPr>
              <a:t>file is </a:t>
            </a:r>
            <a:r>
              <a:rPr lang="en-US" sz="1200" spc="10">
                <a:solidFill>
                  <a:schemeClr val="tx1"/>
                </a:solidFill>
                <a:latin typeface="+mn-lt"/>
                <a:cs typeface="Arial"/>
              </a:rPr>
              <a:t>not permitted and may </a:t>
            </a:r>
            <a:r>
              <a:rPr lang="en-US" sz="1200" spc="5">
                <a:solidFill>
                  <a:schemeClr val="tx1"/>
                </a:solidFill>
                <a:latin typeface="+mn-lt"/>
                <a:cs typeface="Arial"/>
              </a:rPr>
              <a:t>be </a:t>
            </a:r>
            <a:r>
              <a:rPr lang="en-US" sz="1200" spc="10">
                <a:solidFill>
                  <a:schemeClr val="tx1"/>
                </a:solidFill>
                <a:latin typeface="+mn-lt"/>
                <a:cs typeface="Arial"/>
              </a:rPr>
              <a:t>unlawful. AstraZeneca PLC, </a:t>
            </a:r>
            <a:r>
              <a:rPr lang="en-US" sz="1200">
                <a:solidFill>
                  <a:schemeClr val="tx1"/>
                </a:solidFill>
                <a:latin typeface="+mn-lt"/>
                <a:cs typeface="Arial"/>
              </a:rPr>
              <a:t>1 </a:t>
            </a:r>
            <a:r>
              <a:rPr lang="en-US" sz="1200" spc="10">
                <a:solidFill>
                  <a:schemeClr val="tx1"/>
                </a:solidFill>
                <a:latin typeface="+mn-lt"/>
                <a:cs typeface="Arial"/>
              </a:rPr>
              <a:t>Francis Crick Avenue, Cambridge Biomedical </a:t>
            </a:r>
            <a:r>
              <a:rPr lang="en-US" sz="1200" spc="15">
                <a:solidFill>
                  <a:schemeClr val="tx1"/>
                </a:solidFill>
                <a:latin typeface="+mn-lt"/>
                <a:cs typeface="Arial"/>
              </a:rPr>
              <a:t>Campus,  </a:t>
            </a:r>
            <a:r>
              <a:rPr lang="en-US" sz="1200" spc="10">
                <a:solidFill>
                  <a:schemeClr val="tx1"/>
                </a:solidFill>
                <a:latin typeface="+mn-lt"/>
                <a:cs typeface="Arial"/>
              </a:rPr>
              <a:t>Cambridge, CB2 0AA, UK, </a:t>
            </a:r>
            <a:r>
              <a:rPr lang="en-US" sz="1200" spc="5">
                <a:solidFill>
                  <a:schemeClr val="tx1"/>
                </a:solidFill>
                <a:latin typeface="+mn-lt"/>
                <a:cs typeface="Arial"/>
              </a:rPr>
              <a:t>T: </a:t>
            </a:r>
            <a:r>
              <a:rPr lang="en-US" sz="1200" spc="10">
                <a:solidFill>
                  <a:schemeClr val="tx1"/>
                </a:solidFill>
                <a:latin typeface="+mn-lt"/>
                <a:cs typeface="Arial"/>
              </a:rPr>
              <a:t>+44(0)203 749 5000,</a:t>
            </a:r>
            <a:r>
              <a:rPr lang="en-US" sz="1200" spc="85">
                <a:solidFill>
                  <a:schemeClr val="tx1"/>
                </a:solidFill>
                <a:latin typeface="+mn-lt"/>
                <a:cs typeface="Arial"/>
              </a:rPr>
              <a:t> </a:t>
            </a:r>
            <a:r>
              <a:rPr lang="en-US" sz="1200" u="none" spc="10">
                <a:solidFill>
                  <a:schemeClr val="tx1"/>
                </a:solidFill>
                <a:latin typeface="+mn-lt"/>
                <a:cs typeface="Arial"/>
              </a:rPr>
              <a:t>www.astrazeneca.com</a:t>
            </a:r>
            <a:endParaRPr lang="en-US" sz="1200">
              <a:solidFill>
                <a:schemeClr val="tx1"/>
              </a:solidFill>
            </a:endParaRPr>
          </a:p>
        </p:txBody>
      </p:sp>
      <p:sp>
        <p:nvSpPr>
          <p:cNvPr id="8" name="Slide Number Placeholder 7">
            <a:extLst>
              <a:ext uri="{FF2B5EF4-FFF2-40B4-BE49-F238E27FC236}">
                <a16:creationId xmlns:a16="http://schemas.microsoft.com/office/drawing/2014/main" id="{25C10CA0-7F28-40CE-9633-59C6800E7665}"/>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4" name="Date Placeholder 3">
            <a:extLst>
              <a:ext uri="{FF2B5EF4-FFF2-40B4-BE49-F238E27FC236}">
                <a16:creationId xmlns:a16="http://schemas.microsoft.com/office/drawing/2014/main" id="{2AB750B5-01B2-430D-BF92-6E5CD93388D3}"/>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987040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nSpc>
                <a:spcPct val="90000"/>
              </a:lnSpc>
            </a:pPr>
            <a:r>
              <a:rPr lang="en-US" sz="9600"/>
              <a:t>Do not use layouts</a:t>
            </a:r>
            <a:br>
              <a:rPr lang="en-US" sz="9600"/>
            </a:br>
            <a:r>
              <a:rPr lang="en-US" sz="9600"/>
              <a:t>in this section appearing after this point. </a:t>
            </a:r>
          </a:p>
        </p:txBody>
      </p:sp>
      <p:sp>
        <p:nvSpPr>
          <p:cNvPr id="4" name="DO NOT DELETE (BRANDIN)">
            <a:extLst>
              <a:ext uri="{FF2B5EF4-FFF2-40B4-BE49-F238E27FC236}">
                <a16:creationId xmlns:a16="http://schemas.microsoft.com/office/drawing/2014/main" id="{69877D48-052F-814D-ACE8-304F09202645}"/>
              </a:ext>
            </a:extLst>
          </p:cNvPr>
          <p:cNvSpPr/>
          <p:nvPr userDrawn="1"/>
        </p:nvSpPr>
        <p:spPr>
          <a:xfrm>
            <a:off x="152400" y="1524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120000"/>
              </a:lnSpc>
              <a:spcAft>
                <a:spcPts val="600"/>
              </a:spcAft>
            </a:pPr>
            <a:endParaRPr lang="en-US" err="1"/>
          </a:p>
        </p:txBody>
      </p:sp>
    </p:spTree>
    <p:custDataLst>
      <p:custData r:id="rId1"/>
      <p:tags r:id="rId2"/>
    </p:custDataLst>
    <p:extLst>
      <p:ext uri="{BB962C8B-B14F-4D97-AF65-F5344CB8AC3E}">
        <p14:creationId xmlns:p14="http://schemas.microsoft.com/office/powerpoint/2010/main" val="1631308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Secondary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5" name="Text Placeholder 7">
            <a:extLst>
              <a:ext uri="{FF2B5EF4-FFF2-40B4-BE49-F238E27FC236}">
                <a16:creationId xmlns:a16="http://schemas.microsoft.com/office/drawing/2014/main" id="{AF0B1B31-3000-4CD8-BB26-CDF0CF4ED32F}"/>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
        <p:nvSpPr>
          <p:cNvPr id="6" name="Picture Placeholder 12">
            <a:extLst>
              <a:ext uri="{FF2B5EF4-FFF2-40B4-BE49-F238E27FC236}">
                <a16:creationId xmlns:a16="http://schemas.microsoft.com/office/drawing/2014/main" id="{3506CBD9-0F78-454A-9842-87C2546180B8}"/>
              </a:ext>
              <a:ext uri="{C183D7F6-B498-43B3-948B-1728B52AA6E4}">
                <adec:decorative xmlns:adec="http://schemas.microsoft.com/office/drawing/2017/decorative" val="1"/>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vert="horz" wrap="square" lIns="91440" tIns="432000" rIns="91440" bIns="73152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lang="en-US" sz="1600" b="1" kern="1200" dirty="0" smtClean="0">
                <a:solidFill>
                  <a:schemeClr val="bg1"/>
                </a:solidFill>
                <a:latin typeface="+mn-lt"/>
                <a:ea typeface="+mn-ea"/>
                <a:cs typeface="+mn-cs"/>
              </a:defRPr>
            </a:lvl1pPr>
          </a:lstStyle>
          <a:p>
            <a:pPr marL="228600" lvl="0" indent="-228600" algn="ctr"/>
            <a:r>
              <a:rPr lang="en-US"/>
              <a:t>_______________________________</a:t>
            </a:r>
            <a:br>
              <a:rPr lang="en-US"/>
            </a:br>
            <a:br>
              <a:rPr lang="en-US"/>
            </a:br>
            <a:r>
              <a:rPr lang="en-US"/>
              <a:t>To add an image here: </a:t>
            </a:r>
            <a:br>
              <a:rPr lang="en-US"/>
            </a:br>
            <a:r>
              <a:rPr lang="en-US"/>
              <a:t>Click the icon and insert a file </a:t>
            </a:r>
            <a:br>
              <a:rPr lang="en-US"/>
            </a:br>
            <a:r>
              <a:rPr lang="en-US"/>
              <a:t>from your computer.</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11" name="Picture Placeholder 3">
            <a:extLst>
              <a:ext uri="{FF2B5EF4-FFF2-40B4-BE49-F238E27FC236}">
                <a16:creationId xmlns:a16="http://schemas.microsoft.com/office/drawing/2014/main" id="{894F9465-82DF-4370-9E47-56C71396EFC4}"/>
              </a:ext>
              <a:ext uri="{C183D7F6-B498-43B3-948B-1728B52AA6E4}">
                <adec:decorative xmlns:adec="http://schemas.microsoft.com/office/drawing/2017/decorative" val="1"/>
              </a:ext>
            </a:extLst>
          </p:cNvPr>
          <p:cNvSpPr>
            <a:spLocks noGrp="1"/>
          </p:cNvSpPr>
          <p:nvPr>
            <p:ph type="pic" sz="quarter" idx="25" hasCustomPrompt="1"/>
          </p:nvPr>
        </p:nvSpPr>
        <p:spPr>
          <a:xfrm>
            <a:off x="3530600" y="622299"/>
            <a:ext cx="2062480" cy="635001"/>
          </a:xfrm>
        </p:spPr>
        <p:txBody>
          <a:bodyPr anchor="ctr" anchorCtr="0">
            <a:normAutofit/>
          </a:bodyPr>
          <a:lstStyle>
            <a:lvl1pPr marL="0" indent="0" algn="ctr">
              <a:lnSpc>
                <a:spcPct val="100000"/>
              </a:lnSpc>
              <a:buNone/>
              <a:defRPr sz="1400"/>
            </a:lvl1pPr>
          </a:lstStyle>
          <a:p>
            <a:r>
              <a:rPr lang="en-US"/>
              <a:t>Use this placeholder for a secondary logo if needed</a:t>
            </a:r>
          </a:p>
        </p:txBody>
      </p:sp>
      <p:pic>
        <p:nvPicPr>
          <p:cNvPr id="7" name="Picture 2">
            <a:extLst>
              <a:ext uri="{FF2B5EF4-FFF2-40B4-BE49-F238E27FC236}">
                <a16:creationId xmlns:a16="http://schemas.microsoft.com/office/drawing/2014/main" id="{1ED72C3C-E918-420F-9374-6F1CBE3946F7}"/>
              </a:ext>
              <a:ext uri="{C183D7F6-B498-43B3-948B-1728B52AA6E4}">
                <adec:decorative xmlns:adec="http://schemas.microsoft.com/office/drawing/2017/decorative" val="1"/>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06231862-37A9-4364-9D96-47810B11870D}"/>
              </a:ext>
              <a:ext uri="{C183D7F6-B498-43B3-948B-1728B52AA6E4}">
                <adec:decorative xmlns:adec="http://schemas.microsoft.com/office/drawing/2017/decorative" val="1"/>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16" name="Freeform: Shape 15">
            <a:extLst>
              <a:ext uri="{FF2B5EF4-FFF2-40B4-BE49-F238E27FC236}">
                <a16:creationId xmlns:a16="http://schemas.microsoft.com/office/drawing/2014/main" id="{B8C86533-B59D-4640-AA9B-D75189B4B4CA}"/>
              </a:ext>
              <a:ext uri="{C183D7F6-B498-43B3-948B-1728B52AA6E4}">
                <adec:decorative xmlns:adec="http://schemas.microsoft.com/office/drawing/2017/decorative" val="1"/>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7" name="Oval 16">
            <a:extLst>
              <a:ext uri="{FF2B5EF4-FFF2-40B4-BE49-F238E27FC236}">
                <a16:creationId xmlns:a16="http://schemas.microsoft.com/office/drawing/2014/main" id="{CF3181C7-2372-4ADB-A7E1-372907919D37}"/>
              </a:ext>
              <a:ext uri="{C183D7F6-B498-43B3-948B-1728B52AA6E4}">
                <adec:decorative xmlns:adec="http://schemas.microsoft.com/office/drawing/2017/decorative" val="1"/>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Tree>
    <p:custDataLst>
      <p:tags r:id="rId1"/>
    </p:custDataLst>
    <p:extLst>
      <p:ext uri="{BB962C8B-B14F-4D97-AF65-F5344CB8AC3E}">
        <p14:creationId xmlns:p14="http://schemas.microsoft.com/office/powerpoint/2010/main" val="3491447367"/>
      </p:ext>
    </p:extLst>
  </p:cSld>
  <p:clrMapOvr>
    <a:masterClrMapping/>
  </p:clrMapOvr>
  <p:extLst>
    <p:ext uri="{DCECCB84-F9BA-43D5-87BE-67443E8EF086}">
      <p15:sldGuideLst xmlns:p15="http://schemas.microsoft.com/office/powerpoint/2012/main">
        <p15:guide id="1" pos="3522">
          <p15:clr>
            <a:srgbClr val="C35E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4"/>
            <a:ext cx="11376024" cy="4635235"/>
          </a:xfrm>
        </p:spPr>
        <p:txBody>
          <a:bodyPr>
            <a:noAutofit/>
          </a:bodyPr>
          <a:lstStyle>
            <a:lvl1pPr>
              <a:lnSpc>
                <a:spcPct val="100000"/>
              </a:lnSpc>
              <a:spcBef>
                <a:spcPts val="600"/>
              </a:spcBef>
              <a:spcAft>
                <a:spcPts val="600"/>
              </a:spcAft>
              <a:defRPr/>
            </a:lvl1pPr>
            <a:lvl2pPr marL="460800" indent="-228600">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 here. </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7E938F29-84D5-4449-9358-343332B4BEF7}"/>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97481" y="6250152"/>
            <a:ext cx="9550800" cy="561048"/>
          </a:xfrm>
        </p:spPr>
        <p:txBody>
          <a:bodyPr lIns="0" tIns="0" rIns="0" bIns="0" anchor="b" anchorCtr="0">
            <a:noAutofit/>
          </a:bodyPr>
          <a:lstStyle>
            <a:lvl1pPr marL="0" indent="0">
              <a:lnSpc>
                <a:spcPct val="100000"/>
              </a:lnSpc>
              <a:spcAft>
                <a:spcPts val="300"/>
              </a:spcAft>
              <a:buNone/>
              <a:defRPr sz="800">
                <a:solidFill>
                  <a:schemeClr val="tx1"/>
                </a:solidFill>
              </a:defRPr>
            </a:lvl1pPr>
          </a:lstStyle>
          <a:p>
            <a:pPr lvl="0"/>
            <a:r>
              <a:rPr lang="en-US"/>
              <a:t>Footnotes</a:t>
            </a:r>
          </a:p>
        </p:txBody>
      </p:sp>
      <p:sp>
        <p:nvSpPr>
          <p:cNvPr id="7" name="Date Placeholder 6">
            <a:extLst>
              <a:ext uri="{FF2B5EF4-FFF2-40B4-BE49-F238E27FC236}">
                <a16:creationId xmlns:a16="http://schemas.microsoft.com/office/drawing/2014/main" id="{F002CC1A-50FF-4A50-8660-D325E3429D98}"/>
              </a:ext>
              <a:ext uri="{C183D7F6-B498-43B3-948B-1728B52AA6E4}">
                <adec:decorative xmlns:adec="http://schemas.microsoft.com/office/drawing/2017/decorative" val="1"/>
              </a:ext>
            </a:extLst>
          </p:cNvPr>
          <p:cNvSpPr>
            <a:spLocks noGrp="1"/>
          </p:cNvSpPr>
          <p:nvPr>
            <p:ph type="dt" sz="half" idx="20"/>
          </p:nvPr>
        </p:nvSpPr>
        <p:spPr>
          <a:xfrm>
            <a:off x="10137663" y="6456258"/>
            <a:ext cx="1279358" cy="309145"/>
          </a:xfrm>
          <a:prstGeom prst="rect">
            <a:avLst/>
          </a:prstGeom>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505396099"/>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Cobra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5" name="Text Placeholder 7">
            <a:extLst>
              <a:ext uri="{FF2B5EF4-FFF2-40B4-BE49-F238E27FC236}">
                <a16:creationId xmlns:a16="http://schemas.microsoft.com/office/drawing/2014/main" id="{AF0B1B31-3000-4CD8-BB26-CDF0CF4ED32F}"/>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
        <p:nvSpPr>
          <p:cNvPr id="6" name="Picture Placeholder 12">
            <a:extLst>
              <a:ext uri="{FF2B5EF4-FFF2-40B4-BE49-F238E27FC236}">
                <a16:creationId xmlns:a16="http://schemas.microsoft.com/office/drawing/2014/main" id="{3506CBD9-0F78-454A-9842-87C2546180B8}"/>
              </a:ext>
              <a:ext uri="{C183D7F6-B498-43B3-948B-1728B52AA6E4}">
                <adec:decorative xmlns:adec="http://schemas.microsoft.com/office/drawing/2017/decorative" val="1"/>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vert="horz" wrap="square" lIns="91440" tIns="432000" rIns="91440" bIns="73152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lang="en-US" sz="1600" b="1" kern="1200" dirty="0" smtClean="0">
                <a:solidFill>
                  <a:schemeClr val="bg1"/>
                </a:solidFill>
                <a:latin typeface="+mn-lt"/>
                <a:ea typeface="+mn-ea"/>
                <a:cs typeface="+mn-cs"/>
              </a:defRPr>
            </a:lvl1pPr>
          </a:lstStyle>
          <a:p>
            <a:pPr marL="228600" lvl="0" indent="-228600" algn="ctr"/>
            <a:r>
              <a:rPr lang="en-US"/>
              <a:t>_______________________________</a:t>
            </a:r>
            <a:br>
              <a:rPr lang="en-US"/>
            </a:br>
            <a:br>
              <a:rPr lang="en-US"/>
            </a:br>
            <a:r>
              <a:rPr lang="en-US"/>
              <a:t>To add an image here: </a:t>
            </a:r>
            <a:br>
              <a:rPr lang="en-US"/>
            </a:br>
            <a:r>
              <a:rPr lang="en-US"/>
              <a:t>Click the icon and insert a file </a:t>
            </a:r>
            <a:br>
              <a:rPr lang="en-US"/>
            </a:br>
            <a:r>
              <a:rPr lang="en-US"/>
              <a:t>from your computer.</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a:extLst>
              <a:ext uri="{FF2B5EF4-FFF2-40B4-BE49-F238E27FC236}">
                <a16:creationId xmlns:a16="http://schemas.microsoft.com/office/drawing/2014/main" id="{1ED72C3C-E918-420F-9374-6F1CBE3946F7}"/>
              </a:ext>
              <a:ext uri="{C183D7F6-B498-43B3-948B-1728B52AA6E4}">
                <adec:decorative xmlns:adec="http://schemas.microsoft.com/office/drawing/2017/decorative" val="1"/>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2804"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06231862-37A9-4364-9D96-47810B11870D}"/>
              </a:ext>
              <a:ext uri="{C183D7F6-B498-43B3-948B-1728B52AA6E4}">
                <adec:decorative xmlns:adec="http://schemas.microsoft.com/office/drawing/2017/decorative" val="1"/>
              </a:ext>
            </a:extLst>
          </p:cNvPr>
          <p:cNvSpPr/>
          <p:nvPr userDrawn="1"/>
        </p:nvSpPr>
        <p:spPr>
          <a:xfrm>
            <a:off x="3065862"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11" name="Picture Placeholder 3">
            <a:extLst>
              <a:ext uri="{FF2B5EF4-FFF2-40B4-BE49-F238E27FC236}">
                <a16:creationId xmlns:a16="http://schemas.microsoft.com/office/drawing/2014/main" id="{894F9465-82DF-4370-9E47-56C71396EFC4}"/>
              </a:ext>
              <a:ext uri="{C183D7F6-B498-43B3-948B-1728B52AA6E4}">
                <adec:decorative xmlns:adec="http://schemas.microsoft.com/office/drawing/2017/decorative" val="1"/>
              </a:ext>
            </a:extLst>
          </p:cNvPr>
          <p:cNvSpPr>
            <a:spLocks noGrp="1"/>
          </p:cNvSpPr>
          <p:nvPr>
            <p:ph type="pic" sz="quarter" idx="25" hasCustomPrompt="1"/>
          </p:nvPr>
        </p:nvSpPr>
        <p:spPr>
          <a:xfrm>
            <a:off x="412276" y="622299"/>
            <a:ext cx="2062480" cy="635001"/>
          </a:xfrm>
        </p:spPr>
        <p:txBody>
          <a:bodyPr anchor="ctr" anchorCtr="0">
            <a:normAutofit/>
          </a:bodyPr>
          <a:lstStyle>
            <a:lvl1pPr marL="0" indent="0" algn="ctr">
              <a:lnSpc>
                <a:spcPct val="100000"/>
              </a:lnSpc>
              <a:buNone/>
              <a:defRPr sz="1400"/>
            </a:lvl1pPr>
          </a:lstStyle>
          <a:p>
            <a:r>
              <a:rPr lang="en-US"/>
              <a:t>Use this placeholder for a secondary logo if needed</a:t>
            </a:r>
          </a:p>
        </p:txBody>
      </p:sp>
      <p:sp>
        <p:nvSpPr>
          <p:cNvPr id="16" name="Freeform: Shape 15">
            <a:extLst>
              <a:ext uri="{FF2B5EF4-FFF2-40B4-BE49-F238E27FC236}">
                <a16:creationId xmlns:a16="http://schemas.microsoft.com/office/drawing/2014/main" id="{B8C86533-B59D-4640-AA9B-D75189B4B4CA}"/>
              </a:ext>
              <a:ext uri="{C183D7F6-B498-43B3-948B-1728B52AA6E4}">
                <adec:decorative xmlns:adec="http://schemas.microsoft.com/office/drawing/2017/decorative" val="1"/>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7" name="Oval 16">
            <a:extLst>
              <a:ext uri="{FF2B5EF4-FFF2-40B4-BE49-F238E27FC236}">
                <a16:creationId xmlns:a16="http://schemas.microsoft.com/office/drawing/2014/main" id="{CF3181C7-2372-4ADB-A7E1-372907919D37}"/>
              </a:ext>
              <a:ext uri="{C183D7F6-B498-43B3-948B-1728B52AA6E4}">
                <adec:decorative xmlns:adec="http://schemas.microsoft.com/office/drawing/2017/decorative" val="1"/>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Tree>
    <p:custDataLst>
      <p:tags r:id="rId1"/>
    </p:custDataLst>
    <p:extLst>
      <p:ext uri="{BB962C8B-B14F-4D97-AF65-F5344CB8AC3E}">
        <p14:creationId xmlns:p14="http://schemas.microsoft.com/office/powerpoint/2010/main" val="2174715682"/>
      </p:ext>
    </p:extLst>
  </p:cSld>
  <p:clrMapOvr>
    <a:masterClrMapping/>
  </p:clrMapOvr>
  <p:extLst>
    <p:ext uri="{DCECCB84-F9BA-43D5-87BE-67443E8EF086}">
      <p15:sldGuideLst xmlns:p15="http://schemas.microsoft.com/office/powerpoint/2012/main">
        <p15:guide id="1" pos="3522">
          <p15:clr>
            <a:srgbClr val="C35E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Alterna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6" y="2148952"/>
            <a:ext cx="4356101" cy="1986487"/>
          </a:xfrm>
        </p:spPr>
        <p:txBody>
          <a:bodyPr anchor="b" anchorCtr="0">
            <a:normAutofit/>
          </a:bodyPr>
          <a:lstStyle>
            <a:lvl1pPr>
              <a:lnSpc>
                <a:spcPct val="100000"/>
              </a:lnSpc>
              <a:defRPr sz="4000">
                <a:solidFill>
                  <a:schemeClr val="accent1"/>
                </a:solidFill>
              </a:defRPr>
            </a:lvl1pPr>
          </a:lstStyle>
          <a:p>
            <a:r>
              <a:rPr lang="en-US"/>
              <a:t>Click to enter </a:t>
            </a:r>
            <a:br>
              <a:rPr lang="en-US"/>
            </a:br>
            <a:r>
              <a:rPr lang="en-US"/>
              <a:t>title here</a:t>
            </a:r>
          </a:p>
        </p:txBody>
      </p:sp>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7" y="4328932"/>
            <a:ext cx="435583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a:t>
            </a:r>
            <a:br>
              <a:rPr lang="en-US"/>
            </a:br>
            <a:r>
              <a:rPr lang="en-US"/>
              <a:t>presenter name</a:t>
            </a: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4" name="Text Placeholder 7">
            <a:extLst>
              <a:ext uri="{FF2B5EF4-FFF2-40B4-BE49-F238E27FC236}">
                <a16:creationId xmlns:a16="http://schemas.microsoft.com/office/drawing/2014/main" id="{92EBB4F1-3A58-475F-9EBB-925156182B78}"/>
              </a:ext>
            </a:extLst>
          </p:cNvPr>
          <p:cNvSpPr>
            <a:spLocks noGrp="1"/>
          </p:cNvSpPr>
          <p:nvPr>
            <p:ph type="body" sz="quarter" idx="27" hasCustomPrompt="1"/>
          </p:nvPr>
        </p:nvSpPr>
        <p:spPr>
          <a:xfrm>
            <a:off x="407989" y="6420976"/>
            <a:ext cx="4355834" cy="234286"/>
          </a:xfrm>
        </p:spPr>
        <p:txBody>
          <a:bodyPr wrap="square"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
        <p:nvSpPr>
          <p:cNvPr id="4" name="Rectangle 3">
            <a:extLst>
              <a:ext uri="{FF2B5EF4-FFF2-40B4-BE49-F238E27FC236}">
                <a16:creationId xmlns:a16="http://schemas.microsoft.com/office/drawing/2014/main" id="{DEB1523F-CCFB-4B58-AB3F-DEC8A49B7F24}"/>
              </a:ext>
              <a:ext uri="{C183D7F6-B498-43B3-948B-1728B52AA6E4}">
                <adec:decorative xmlns:adec="http://schemas.microsoft.com/office/drawing/2017/decorative" val="1"/>
              </a:ext>
            </a:extLst>
          </p:cNvPr>
          <p:cNvSpPr/>
          <p:nvPr userDrawn="1"/>
        </p:nvSpPr>
        <p:spPr>
          <a:xfrm>
            <a:off x="9855200" y="4927601"/>
            <a:ext cx="2336800" cy="193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err="1"/>
          </a:p>
        </p:txBody>
      </p:sp>
      <p:pic>
        <p:nvPicPr>
          <p:cNvPr id="7" name="Picture 2">
            <a:extLst>
              <a:ext uri="{FF2B5EF4-FFF2-40B4-BE49-F238E27FC236}">
                <a16:creationId xmlns:a16="http://schemas.microsoft.com/office/drawing/2014/main" id="{1ED72C3C-E918-420F-9374-6F1CBE3946F7}"/>
              </a:ext>
              <a:ext uri="{C183D7F6-B498-43B3-948B-1728B52AA6E4}">
                <adec:decorative xmlns:adec="http://schemas.microsoft.com/office/drawing/2017/decorative" val="1"/>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06231862-37A9-4364-9D96-47810B11870D}"/>
              </a:ext>
              <a:ext uri="{C183D7F6-B498-43B3-948B-1728B52AA6E4}">
                <adec:decorative xmlns:adec="http://schemas.microsoft.com/office/drawing/2017/decorative" val="1"/>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13" name="Picture Placeholder 12">
            <a:extLst>
              <a:ext uri="{FF2B5EF4-FFF2-40B4-BE49-F238E27FC236}">
                <a16:creationId xmlns:a16="http://schemas.microsoft.com/office/drawing/2014/main" id="{332A73A7-F1E1-4085-B3F6-999828C7F549}"/>
              </a:ext>
              <a:ext uri="{C183D7F6-B498-43B3-948B-1728B52AA6E4}">
                <adec:decorative xmlns:adec="http://schemas.microsoft.com/office/drawing/2017/decorative" val="1"/>
              </a:ext>
            </a:extLst>
          </p:cNvPr>
          <p:cNvSpPr>
            <a:spLocks noGrp="1"/>
          </p:cNvSpPr>
          <p:nvPr>
            <p:ph type="pic" sz="quarter" idx="20" hasCustomPrompt="1"/>
          </p:nvPr>
        </p:nvSpPr>
        <p:spPr>
          <a:xfrm>
            <a:off x="4922520" y="0"/>
            <a:ext cx="7269480" cy="6858000"/>
          </a:xfrm>
          <a:custGeom>
            <a:avLst/>
            <a:gdLst>
              <a:gd name="connsiteX0" fmla="*/ 2049352 w 7269480"/>
              <a:gd name="connsiteY0" fmla="*/ 0 h 6858000"/>
              <a:gd name="connsiteX1" fmla="*/ 3164301 w 7269480"/>
              <a:gd name="connsiteY1" fmla="*/ 0 h 6858000"/>
              <a:gd name="connsiteX2" fmla="*/ 5735747 w 7269480"/>
              <a:gd name="connsiteY2" fmla="*/ 0 h 6858000"/>
              <a:gd name="connsiteX3" fmla="*/ 5735748 w 7269480"/>
              <a:gd name="connsiteY3" fmla="*/ 0 h 6858000"/>
              <a:gd name="connsiteX4" fmla="*/ 5747970 w 7269480"/>
              <a:gd name="connsiteY4" fmla="*/ 6260 h 6858000"/>
              <a:gd name="connsiteX5" fmla="*/ 7120314 w 7269480"/>
              <a:gd name="connsiteY5" fmla="*/ 1252638 h 6858000"/>
              <a:gd name="connsiteX6" fmla="*/ 7269480 w 7269480"/>
              <a:gd name="connsiteY6" fmla="*/ 1498173 h 6858000"/>
              <a:gd name="connsiteX7" fmla="*/ 7269480 w 7269480"/>
              <a:gd name="connsiteY7" fmla="*/ 5359828 h 6858000"/>
              <a:gd name="connsiteX8" fmla="*/ 7120314 w 7269480"/>
              <a:gd name="connsiteY8" fmla="*/ 5605362 h 6858000"/>
              <a:gd name="connsiteX9" fmla="*/ 5747970 w 7269480"/>
              <a:gd name="connsiteY9" fmla="*/ 6851740 h 6858000"/>
              <a:gd name="connsiteX10" fmla="*/ 5735748 w 7269480"/>
              <a:gd name="connsiteY10" fmla="*/ 6858000 h 6858000"/>
              <a:gd name="connsiteX11" fmla="*/ 3163098 w 7269480"/>
              <a:gd name="connsiteY11" fmla="*/ 6858000 h 6858000"/>
              <a:gd name="connsiteX12" fmla="*/ 2049352 w 7269480"/>
              <a:gd name="connsiteY12" fmla="*/ 6858000 h 6858000"/>
              <a:gd name="connsiteX13" fmla="*/ 2037130 w 7269480"/>
              <a:gd name="connsiteY13" fmla="*/ 6851740 h 6858000"/>
              <a:gd name="connsiteX14" fmla="*/ 0 w 7269480"/>
              <a:gd name="connsiteY14" fmla="*/ 3429000 h 6858000"/>
              <a:gd name="connsiteX15" fmla="*/ 2037130 w 7269480"/>
              <a:gd name="connsiteY15" fmla="*/ 6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480" h="6858000">
                <a:moveTo>
                  <a:pt x="2049352" y="0"/>
                </a:moveTo>
                <a:lnTo>
                  <a:pt x="3164301" y="0"/>
                </a:lnTo>
                <a:lnTo>
                  <a:pt x="5735747" y="0"/>
                </a:lnTo>
                <a:lnTo>
                  <a:pt x="5735748" y="0"/>
                </a:lnTo>
                <a:lnTo>
                  <a:pt x="5747970" y="6260"/>
                </a:lnTo>
                <a:cubicBezTo>
                  <a:pt x="6299519" y="305879"/>
                  <a:pt x="6770554" y="734926"/>
                  <a:pt x="7120314" y="1252638"/>
                </a:cubicBezTo>
                <a:lnTo>
                  <a:pt x="7269480" y="1498173"/>
                </a:lnTo>
                <a:lnTo>
                  <a:pt x="7269480" y="5359828"/>
                </a:lnTo>
                <a:lnTo>
                  <a:pt x="7120314" y="5605362"/>
                </a:lnTo>
                <a:cubicBezTo>
                  <a:pt x="6770554" y="6123075"/>
                  <a:pt x="6299519" y="6552122"/>
                  <a:pt x="5747970" y="6851740"/>
                </a:cubicBezTo>
                <a:lnTo>
                  <a:pt x="5735748" y="6858000"/>
                </a:lnTo>
                <a:lnTo>
                  <a:pt x="3163098" y="6858000"/>
                </a:lnTo>
                <a:lnTo>
                  <a:pt x="2049352" y="6858000"/>
                </a:lnTo>
                <a:lnTo>
                  <a:pt x="2037130" y="6851740"/>
                </a:lnTo>
                <a:cubicBezTo>
                  <a:pt x="823724" y="6192579"/>
                  <a:pt x="0" y="4906985"/>
                  <a:pt x="0" y="3429000"/>
                </a:cubicBezTo>
                <a:cubicBezTo>
                  <a:pt x="0" y="1951015"/>
                  <a:pt x="823724" y="665422"/>
                  <a:pt x="2037130" y="6260"/>
                </a:cubicBezTo>
                <a:close/>
              </a:path>
            </a:pathLst>
          </a:custGeom>
          <a:solidFill>
            <a:schemeClr val="accent1"/>
          </a:solidFill>
        </p:spPr>
        <p:txBody>
          <a:bodyPr vert="horz" wrap="square" lIns="91440" tIns="432000" rIns="91440" bIns="731520" rtlCol="0" anchor="ctr">
            <a:noAutofit/>
          </a:bodyPr>
          <a:lstStyle>
            <a:lvl1pPr marL="0" indent="0" algn="ctr">
              <a:lnSpc>
                <a:spcPct val="100000"/>
              </a:lnSpc>
              <a:spcBef>
                <a:spcPts val="0"/>
              </a:spcBef>
              <a:spcAft>
                <a:spcPts val="0"/>
              </a:spcAft>
              <a:buNone/>
              <a:defRPr lang="en-US" sz="1600" b="1" dirty="0">
                <a:solidFill>
                  <a:schemeClr val="bg1"/>
                </a:solidFill>
              </a:defRPr>
            </a:lvl1pPr>
          </a:lstStyle>
          <a:p>
            <a:pPr marL="228600" lvl="0" indent="-228600" algn="ctr"/>
            <a:r>
              <a:rPr lang="en-US"/>
              <a:t>_______________________________</a:t>
            </a:r>
            <a:br>
              <a:rPr lang="en-US"/>
            </a:br>
            <a:br>
              <a:rPr lang="en-US"/>
            </a:br>
            <a:r>
              <a:rPr lang="en-US"/>
              <a:t>To add an image here: </a:t>
            </a:r>
            <a:br>
              <a:rPr lang="en-US"/>
            </a:br>
            <a:r>
              <a:rPr lang="en-US"/>
              <a:t>Click the icon and insert a file </a:t>
            </a:r>
            <a:br>
              <a:rPr lang="en-US"/>
            </a:br>
            <a:r>
              <a:rPr lang="en-US"/>
              <a:t>from your computer.</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16" name="Freeform: Shape 15">
            <a:extLst>
              <a:ext uri="{FF2B5EF4-FFF2-40B4-BE49-F238E27FC236}">
                <a16:creationId xmlns:a16="http://schemas.microsoft.com/office/drawing/2014/main" id="{E75B7FBB-299C-44B5-9400-EB5D056A8E38}"/>
              </a:ext>
              <a:ext uri="{C183D7F6-B498-43B3-948B-1728B52AA6E4}">
                <adec:decorative xmlns:adec="http://schemas.microsoft.com/office/drawing/2017/decorative" val="1"/>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7" name="Oval 16">
            <a:extLst>
              <a:ext uri="{FF2B5EF4-FFF2-40B4-BE49-F238E27FC236}">
                <a16:creationId xmlns:a16="http://schemas.microsoft.com/office/drawing/2014/main" id="{7ED5B82E-36BE-4555-8CA2-58A989EDD594}"/>
              </a:ext>
              <a:ext uri="{C183D7F6-B498-43B3-948B-1728B52AA6E4}">
                <adec:decorative xmlns:adec="http://schemas.microsoft.com/office/drawing/2017/decorative" val="1"/>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Tree>
    <p:custDataLst>
      <p:tags r:id="rId1"/>
    </p:custDataLst>
    <p:extLst>
      <p:ext uri="{BB962C8B-B14F-4D97-AF65-F5344CB8AC3E}">
        <p14:creationId xmlns:p14="http://schemas.microsoft.com/office/powerpoint/2010/main" val="2647265799"/>
      </p:ext>
    </p:extLst>
  </p:cSld>
  <p:clrMapOvr>
    <a:masterClrMapping/>
  </p:clrMapOvr>
  <p:extLst>
    <p:ext uri="{DCECCB84-F9BA-43D5-87BE-67443E8EF086}">
      <p15:sldGuideLst xmlns:p15="http://schemas.microsoft.com/office/powerpoint/2012/main">
        <p15:guide id="1" pos="3001">
          <p15:clr>
            <a:srgbClr val="C35E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Alterna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1071349"/>
            <a:ext cx="3049588" cy="1231106"/>
          </a:xfrm>
        </p:spPr>
        <p:txBody>
          <a:bodyPr>
            <a:spAutoFit/>
          </a:bodyPr>
          <a:lstStyle>
            <a:lvl1pPr>
              <a:lnSpc>
                <a:spcPct val="100000"/>
              </a:lnSpc>
              <a:defRPr sz="4000"/>
            </a:lvl1pPr>
          </a:lstStyle>
          <a:p>
            <a:r>
              <a:rPr lang="en-US"/>
              <a:t>Click to enter title here</a:t>
            </a:r>
          </a:p>
        </p:txBody>
      </p:sp>
      <p:sp>
        <p:nvSpPr>
          <p:cNvPr id="4" name="Content Placeholder 3">
            <a:extLst>
              <a:ext uri="{FF2B5EF4-FFF2-40B4-BE49-F238E27FC236}">
                <a16:creationId xmlns:a16="http://schemas.microsoft.com/office/drawing/2014/main" id="{C2552EAD-E21A-4A83-A364-65FFC805340A}"/>
              </a:ext>
            </a:extLst>
          </p:cNvPr>
          <p:cNvSpPr>
            <a:spLocks noGrp="1"/>
          </p:cNvSpPr>
          <p:nvPr>
            <p:ph sz="quarter" idx="19" hasCustomPrompt="1"/>
          </p:nvPr>
        </p:nvSpPr>
        <p:spPr>
          <a:xfrm>
            <a:off x="3719512" y="1071562"/>
            <a:ext cx="8064501" cy="4996800"/>
          </a:xfrm>
        </p:spPr>
        <p:txBody>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add text here. </a:t>
            </a:r>
            <a:br>
              <a:rPr lang="en-GB"/>
            </a:br>
            <a:r>
              <a:rPr lang="en-GB"/>
              <a:t>To increase bullet level, select your text and press Tab.</a:t>
            </a:r>
            <a:br>
              <a:rPr lang="en-GB"/>
            </a:br>
            <a:r>
              <a:rPr lang="en-GB"/>
              <a:t>To decrease bullet level, select your bullet text and press  Shift + Tab.</a:t>
            </a:r>
          </a:p>
          <a:p>
            <a:pPr lvl="1"/>
            <a:r>
              <a:rPr lang="en-GB"/>
              <a:t>Second level</a:t>
            </a:r>
          </a:p>
          <a:p>
            <a:pPr lvl="2"/>
            <a:r>
              <a:rPr lang="en-GB"/>
              <a:t>Third level</a:t>
            </a:r>
          </a:p>
          <a:p>
            <a:pPr lvl="3"/>
            <a:r>
              <a:rPr lang="en-GB"/>
              <a:t>Fourth level</a:t>
            </a:r>
          </a:p>
          <a:p>
            <a:pPr lvl="4"/>
            <a:r>
              <a:rPr lang="en-GB"/>
              <a:t>Fifth level</a:t>
            </a:r>
          </a:p>
        </p:txBody>
      </p:sp>
      <p:sp>
        <p:nvSpPr>
          <p:cNvPr id="8" name="Slide Number Placeholder 7">
            <a:extLst>
              <a:ext uri="{FF2B5EF4-FFF2-40B4-BE49-F238E27FC236}">
                <a16:creationId xmlns:a16="http://schemas.microsoft.com/office/drawing/2014/main" id="{8004BC3F-3250-41AA-B3F3-B5D6A729D269}"/>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0" name="Text Placeholder 96">
            <a:extLst>
              <a:ext uri="{FF2B5EF4-FFF2-40B4-BE49-F238E27FC236}">
                <a16:creationId xmlns:a16="http://schemas.microsoft.com/office/drawing/2014/main" id="{5E3BF5D9-8E40-4082-9AAD-60F44214B9DC}"/>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cxnSp>
        <p:nvCxnSpPr>
          <p:cNvPr id="9" name="Straight Connector 8">
            <a:extLst>
              <a:ext uri="{FF2B5EF4-FFF2-40B4-BE49-F238E27FC236}">
                <a16:creationId xmlns:a16="http://schemas.microsoft.com/office/drawing/2014/main" id="{21040238-DCC8-4532-9AE6-EB7C834F336E}"/>
              </a:ext>
              <a:ext uri="{C183D7F6-B498-43B3-948B-1728B52AA6E4}">
                <adec:decorative xmlns:adec="http://schemas.microsoft.com/office/drawing/2017/decorative" val="1"/>
              </a:ext>
            </a:extLst>
          </p:cNvPr>
          <p:cNvCxnSpPr>
            <a:cxnSpLocks/>
          </p:cNvCxnSpPr>
          <p:nvPr userDrawn="1"/>
        </p:nvCxnSpPr>
        <p:spPr>
          <a:xfrm>
            <a:off x="3540125" y="1071349"/>
            <a:ext cx="0" cy="499562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Date Placeholder 5">
            <a:extLst>
              <a:ext uri="{FF2B5EF4-FFF2-40B4-BE49-F238E27FC236}">
                <a16:creationId xmlns:a16="http://schemas.microsoft.com/office/drawing/2014/main" id="{D86DE4FB-795F-484C-AD8A-2137F4F32907}"/>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3289304406"/>
      </p:ext>
    </p:extLst>
  </p:cSld>
  <p:clrMapOvr>
    <a:masterClrMapping/>
  </p:clrMapOvr>
  <p:extLst>
    <p:ext uri="{DCECCB84-F9BA-43D5-87BE-67443E8EF086}">
      <p15:sldGuideLst xmlns:p15="http://schemas.microsoft.com/office/powerpoint/2012/main">
        <p15:guide id="1" pos="2230">
          <p15:clr>
            <a:srgbClr val="C35EA4"/>
          </p15:clr>
        </p15:guide>
        <p15:guide id="2" pos="2343">
          <p15:clr>
            <a:srgbClr val="C35E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67DB2-7332-41D7-A67F-6D389C81814F}"/>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0" name="Heading 1">
            <a:extLst>
              <a:ext uri="{FF2B5EF4-FFF2-40B4-BE49-F238E27FC236}">
                <a16:creationId xmlns:a16="http://schemas.microsoft.com/office/drawing/2014/main" id="{070D82D0-2159-463E-AB3F-9F2BE51F89B0}"/>
              </a:ext>
            </a:extLst>
          </p:cNvPr>
          <p:cNvSpPr>
            <a:spLocks noGrp="1"/>
          </p:cNvSpPr>
          <p:nvPr>
            <p:ph type="body" sz="quarter" idx="13" hasCustomPrompt="1"/>
          </p:nvPr>
        </p:nvSpPr>
        <p:spPr>
          <a:xfrm>
            <a:off x="407987" y="2082800"/>
            <a:ext cx="5508625" cy="423863"/>
          </a:xfrm>
        </p:spPr>
        <p:txBody>
          <a:bodyPr anchor="b" anchorCtr="0"/>
          <a:lstStyle>
            <a:lvl1pPr marL="0" indent="0">
              <a:lnSpc>
                <a:spcPct val="100000"/>
              </a:lnSpc>
              <a:buNone/>
              <a:defRPr b="1">
                <a:solidFill>
                  <a:schemeClr val="accent1"/>
                </a:solidFill>
              </a:defRPr>
            </a:lvl1pPr>
          </a:lstStyle>
          <a:p>
            <a:pPr lvl="0"/>
            <a:r>
              <a:rPr lang="en-US"/>
              <a:t>Click to add heading</a:t>
            </a:r>
          </a:p>
        </p:txBody>
      </p:sp>
      <p:sp>
        <p:nvSpPr>
          <p:cNvPr id="16" name="Body 1">
            <a:extLst>
              <a:ext uri="{FF2B5EF4-FFF2-40B4-BE49-F238E27FC236}">
                <a16:creationId xmlns:a16="http://schemas.microsoft.com/office/drawing/2014/main" id="{8C2190C6-D818-4BFE-8D40-1D7A2A8ADF1C}"/>
              </a:ext>
            </a:extLst>
          </p:cNvPr>
          <p:cNvSpPr>
            <a:spLocks noGrp="1"/>
          </p:cNvSpPr>
          <p:nvPr>
            <p:ph sz="quarter" idx="14" hasCustomPrompt="1"/>
          </p:nvPr>
        </p:nvSpPr>
        <p:spPr>
          <a:xfrm>
            <a:off x="407987" y="2570163"/>
            <a:ext cx="5508625" cy="343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7" name="Heading 2">
            <a:extLst>
              <a:ext uri="{FF2B5EF4-FFF2-40B4-BE49-F238E27FC236}">
                <a16:creationId xmlns:a16="http://schemas.microsoft.com/office/drawing/2014/main" id="{24B2D424-3A88-43FD-9D45-46AC196CADF4}"/>
              </a:ext>
            </a:extLst>
          </p:cNvPr>
          <p:cNvSpPr>
            <a:spLocks noGrp="1"/>
          </p:cNvSpPr>
          <p:nvPr>
            <p:ph type="body" sz="quarter" idx="15" hasCustomPrompt="1"/>
          </p:nvPr>
        </p:nvSpPr>
        <p:spPr>
          <a:xfrm>
            <a:off x="6275387" y="2082800"/>
            <a:ext cx="5508625" cy="423863"/>
          </a:xfrm>
        </p:spPr>
        <p:txBody>
          <a:bodyPr anchor="b" anchorCtr="0"/>
          <a:lstStyle>
            <a:lvl1pPr marL="0" indent="0">
              <a:lnSpc>
                <a:spcPct val="100000"/>
              </a:lnSpc>
              <a:buNone/>
              <a:defRPr b="1">
                <a:solidFill>
                  <a:schemeClr val="accent1"/>
                </a:solidFill>
              </a:defRPr>
            </a:lvl1pPr>
          </a:lstStyle>
          <a:p>
            <a:pPr lvl="0"/>
            <a:r>
              <a:rPr lang="en-US"/>
              <a:t>Click to add heading</a:t>
            </a:r>
          </a:p>
        </p:txBody>
      </p:sp>
      <p:sp>
        <p:nvSpPr>
          <p:cNvPr id="18" name="Body 2">
            <a:extLst>
              <a:ext uri="{FF2B5EF4-FFF2-40B4-BE49-F238E27FC236}">
                <a16:creationId xmlns:a16="http://schemas.microsoft.com/office/drawing/2014/main" id="{FB60ED6F-5297-42F6-9D9B-F6FF319D69CF}"/>
              </a:ext>
            </a:extLst>
          </p:cNvPr>
          <p:cNvSpPr>
            <a:spLocks noGrp="1"/>
          </p:cNvSpPr>
          <p:nvPr>
            <p:ph sz="quarter" idx="16" hasCustomPrompt="1"/>
          </p:nvPr>
        </p:nvSpPr>
        <p:spPr>
          <a:xfrm>
            <a:off x="6275388" y="2570163"/>
            <a:ext cx="5508625" cy="343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C50693F-359E-4A4C-B3F0-F900FA65CF94}"/>
              </a:ext>
              <a:ext uri="{C183D7F6-B498-43B3-948B-1728B52AA6E4}">
                <adec:decorative xmlns:adec="http://schemas.microsoft.com/office/drawing/2017/decorative" val="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013D0F1F-6026-4F9D-886A-D6CB164FDC05}"/>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3" name="Date Placeholder 2">
            <a:extLst>
              <a:ext uri="{FF2B5EF4-FFF2-40B4-BE49-F238E27FC236}">
                <a16:creationId xmlns:a16="http://schemas.microsoft.com/office/drawing/2014/main" id="{499DB923-50C2-4A46-BF6E-A2E97DBB25F6}"/>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cxnSp>
        <p:nvCxnSpPr>
          <p:cNvPr id="6" name="Straight Connector 5">
            <a:extLst>
              <a:ext uri="{FF2B5EF4-FFF2-40B4-BE49-F238E27FC236}">
                <a16:creationId xmlns:a16="http://schemas.microsoft.com/office/drawing/2014/main" id="{4249127B-3E4D-4AFD-8464-39A9871621B1}"/>
              </a:ext>
              <a:ext uri="{C183D7F6-B498-43B3-948B-1728B52AA6E4}">
                <adec:decorative xmlns:adec="http://schemas.microsoft.com/office/drawing/2017/decorative" val="1"/>
              </a:ext>
            </a:extLst>
          </p:cNvPr>
          <p:cNvCxnSpPr>
            <a:cxnSpLocks/>
          </p:cNvCxnSpPr>
          <p:nvPr userDrawn="1"/>
        </p:nvCxnSpPr>
        <p:spPr>
          <a:xfrm>
            <a:off x="6096000"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72029889"/>
      </p:ext>
    </p:extLst>
  </p:cSld>
  <p:clrMapOvr>
    <a:masterClrMapping/>
  </p:clrMapOvr>
  <p:extLst>
    <p:ext uri="{DCECCB84-F9BA-43D5-87BE-67443E8EF086}">
      <p15:sldGuideLst xmlns:p15="http://schemas.microsoft.com/office/powerpoint/2012/main">
        <p15:guide id="1" orient="horz" pos="890">
          <p15:clr>
            <a:srgbClr val="C35EA4"/>
          </p15:clr>
        </p15:guide>
        <p15:guide id="2" orient="horz" pos="981">
          <p15:clr>
            <a:srgbClr val="C35EA4"/>
          </p15:clr>
        </p15:guide>
        <p15:guide id="3" pos="3727">
          <p15:clr>
            <a:srgbClr val="C35EA4"/>
          </p15:clr>
        </p15:guide>
        <p15:guide id="4" pos="3953">
          <p15:clr>
            <a:srgbClr val="C35E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21" name="Text Placeholder 9">
            <a:extLst>
              <a:ext uri="{FF2B5EF4-FFF2-40B4-BE49-F238E27FC236}">
                <a16:creationId xmlns:a16="http://schemas.microsoft.com/office/drawing/2014/main" id="{1A257A5E-3450-4EAA-9676-01FE18D22AFC}"/>
              </a:ext>
            </a:extLst>
          </p:cNvPr>
          <p:cNvSpPr>
            <a:spLocks noGrp="1"/>
          </p:cNvSpPr>
          <p:nvPr>
            <p:ph type="body" sz="quarter" idx="13" hasCustomPrompt="1"/>
          </p:nvPr>
        </p:nvSpPr>
        <p:spPr>
          <a:xfrm>
            <a:off x="407988" y="2082800"/>
            <a:ext cx="3527426" cy="423863"/>
          </a:xfrm>
        </p:spPr>
        <p:txBody>
          <a:bodyPr anchor="b" anchorCtr="0"/>
          <a:lstStyle>
            <a:lvl1pPr marL="0" indent="0">
              <a:lnSpc>
                <a:spcPct val="100000"/>
              </a:lnSpc>
              <a:buNone/>
              <a:defRPr b="1">
                <a:solidFill>
                  <a:schemeClr val="accent1"/>
                </a:solidFill>
              </a:defRPr>
            </a:lvl1pPr>
          </a:lstStyle>
          <a:p>
            <a:pPr lvl="0"/>
            <a:r>
              <a:rPr lang="en-US"/>
              <a:t>Click to add heading</a:t>
            </a:r>
          </a:p>
        </p:txBody>
      </p:sp>
      <p:sp>
        <p:nvSpPr>
          <p:cNvPr id="22" name="Content Placeholder 15">
            <a:extLst>
              <a:ext uri="{FF2B5EF4-FFF2-40B4-BE49-F238E27FC236}">
                <a16:creationId xmlns:a16="http://schemas.microsoft.com/office/drawing/2014/main" id="{AC128DA7-A1CD-4D7E-A165-98C855054735}"/>
              </a:ext>
            </a:extLst>
          </p:cNvPr>
          <p:cNvSpPr>
            <a:spLocks noGrp="1"/>
          </p:cNvSpPr>
          <p:nvPr>
            <p:ph sz="quarter" idx="14" hasCustomPrompt="1"/>
          </p:nvPr>
        </p:nvSpPr>
        <p:spPr>
          <a:xfrm>
            <a:off x="407988" y="2570163"/>
            <a:ext cx="3527426" cy="343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3" name="Text Placeholder 9">
            <a:extLst>
              <a:ext uri="{FF2B5EF4-FFF2-40B4-BE49-F238E27FC236}">
                <a16:creationId xmlns:a16="http://schemas.microsoft.com/office/drawing/2014/main" id="{6A7B7E24-E7D3-48A2-A374-DF6A8A555D5F}"/>
              </a:ext>
            </a:extLst>
          </p:cNvPr>
          <p:cNvSpPr>
            <a:spLocks noGrp="1"/>
          </p:cNvSpPr>
          <p:nvPr>
            <p:ph type="body" sz="quarter" idx="15" hasCustomPrompt="1"/>
          </p:nvPr>
        </p:nvSpPr>
        <p:spPr>
          <a:xfrm>
            <a:off x="4295775" y="2082800"/>
            <a:ext cx="3600445" cy="423863"/>
          </a:xfrm>
        </p:spPr>
        <p:txBody>
          <a:bodyPr anchor="b" anchorCtr="0"/>
          <a:lstStyle>
            <a:lvl1pPr marL="0" indent="0">
              <a:lnSpc>
                <a:spcPct val="100000"/>
              </a:lnSpc>
              <a:buNone/>
              <a:defRPr b="1">
                <a:solidFill>
                  <a:schemeClr val="accent1"/>
                </a:solidFill>
              </a:defRPr>
            </a:lvl1pPr>
          </a:lstStyle>
          <a:p>
            <a:pPr lvl="0"/>
            <a:r>
              <a:rPr lang="en-US"/>
              <a:t>Click to add heading</a:t>
            </a:r>
          </a:p>
        </p:txBody>
      </p:sp>
      <p:sp>
        <p:nvSpPr>
          <p:cNvPr id="24" name="Content Placeholder 15">
            <a:extLst>
              <a:ext uri="{FF2B5EF4-FFF2-40B4-BE49-F238E27FC236}">
                <a16:creationId xmlns:a16="http://schemas.microsoft.com/office/drawing/2014/main" id="{4DFF8E89-1B64-4E2A-9B30-3844550AD3DD}"/>
              </a:ext>
            </a:extLst>
          </p:cNvPr>
          <p:cNvSpPr>
            <a:spLocks noGrp="1"/>
          </p:cNvSpPr>
          <p:nvPr>
            <p:ph sz="quarter" idx="16" hasCustomPrompt="1"/>
          </p:nvPr>
        </p:nvSpPr>
        <p:spPr>
          <a:xfrm>
            <a:off x="4295776" y="2570163"/>
            <a:ext cx="3600445" cy="343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7" name="Text Placeholder 9">
            <a:extLst>
              <a:ext uri="{FF2B5EF4-FFF2-40B4-BE49-F238E27FC236}">
                <a16:creationId xmlns:a16="http://schemas.microsoft.com/office/drawing/2014/main" id="{6AAFFFBD-15E8-4574-972E-8DDFA341B650}"/>
              </a:ext>
            </a:extLst>
          </p:cNvPr>
          <p:cNvSpPr>
            <a:spLocks noGrp="1"/>
          </p:cNvSpPr>
          <p:nvPr>
            <p:ph type="body" sz="quarter" idx="24" hasCustomPrompt="1"/>
          </p:nvPr>
        </p:nvSpPr>
        <p:spPr>
          <a:xfrm>
            <a:off x="8256588" y="2082800"/>
            <a:ext cx="3527423" cy="423863"/>
          </a:xfrm>
        </p:spPr>
        <p:txBody>
          <a:bodyPr anchor="b" anchorCtr="0"/>
          <a:lstStyle>
            <a:lvl1pPr marL="0" indent="0">
              <a:lnSpc>
                <a:spcPct val="100000"/>
              </a:lnSpc>
              <a:buNone/>
              <a:defRPr b="1">
                <a:solidFill>
                  <a:schemeClr val="accent1"/>
                </a:solidFill>
              </a:defRPr>
            </a:lvl1pPr>
          </a:lstStyle>
          <a:p>
            <a:pPr lvl="0"/>
            <a:r>
              <a:rPr lang="en-US"/>
              <a:t>Click to add heading</a:t>
            </a:r>
          </a:p>
        </p:txBody>
      </p:sp>
      <p:sp>
        <p:nvSpPr>
          <p:cNvPr id="28" name="Content Placeholder 15">
            <a:extLst>
              <a:ext uri="{FF2B5EF4-FFF2-40B4-BE49-F238E27FC236}">
                <a16:creationId xmlns:a16="http://schemas.microsoft.com/office/drawing/2014/main" id="{CF570F45-2E05-4895-9F02-11DAFD1730B1}"/>
              </a:ext>
            </a:extLst>
          </p:cNvPr>
          <p:cNvSpPr>
            <a:spLocks noGrp="1"/>
          </p:cNvSpPr>
          <p:nvPr>
            <p:ph sz="quarter" idx="25" hasCustomPrompt="1"/>
          </p:nvPr>
        </p:nvSpPr>
        <p:spPr>
          <a:xfrm>
            <a:off x="8256589" y="2570163"/>
            <a:ext cx="3527423" cy="343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F69DE8D6-BF8D-46B6-A107-F9199421CE2B}"/>
              </a:ext>
              <a:ext uri="{C183D7F6-B498-43B3-948B-1728B52AA6E4}">
                <adec:decorative xmlns:adec="http://schemas.microsoft.com/office/drawing/2017/decorative" val="1"/>
              </a:ext>
            </a:extLst>
          </p:cNvPr>
          <p:cNvSpPr>
            <a:spLocks noGrp="1"/>
          </p:cNvSpPr>
          <p:nvPr>
            <p:ph type="sldNum" sz="quarter" idx="23"/>
          </p:nvPr>
        </p:nvSpPr>
        <p:spPr/>
        <p:txBody>
          <a:bodyPr/>
          <a:lstStyle>
            <a:lvl1pPr>
              <a:lnSpc>
                <a:spcPct val="100000"/>
              </a:lnSpc>
              <a:defRPr/>
            </a:lvl1pPr>
          </a:lstStyle>
          <a:p>
            <a:fld id="{F8E47D07-9D1E-4FE9-B31A-2F5863681021}" type="slidenum">
              <a:rPr lang="en-GB" smtClean="0"/>
              <a:pPr/>
              <a:t>‹#›</a:t>
            </a:fld>
            <a:endParaRPr lang="en-GB"/>
          </a:p>
        </p:txBody>
      </p:sp>
      <p:sp>
        <p:nvSpPr>
          <p:cNvPr id="14" name="Text Placeholder 96">
            <a:extLst>
              <a:ext uri="{FF2B5EF4-FFF2-40B4-BE49-F238E27FC236}">
                <a16:creationId xmlns:a16="http://schemas.microsoft.com/office/drawing/2014/main" id="{12B9530D-EF7B-47C9-A997-FA875C956E8F}"/>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5" name="Date Placeholder 4">
            <a:extLst>
              <a:ext uri="{FF2B5EF4-FFF2-40B4-BE49-F238E27FC236}">
                <a16:creationId xmlns:a16="http://schemas.microsoft.com/office/drawing/2014/main" id="{A6A24A62-EC53-4EC3-A57F-B48D78D6753A}"/>
              </a:ext>
              <a:ext uri="{C183D7F6-B498-43B3-948B-1728B52AA6E4}">
                <adec:decorative xmlns:adec="http://schemas.microsoft.com/office/drawing/2017/decorative" val="1"/>
              </a:ext>
            </a:extLst>
          </p:cNvPr>
          <p:cNvSpPr>
            <a:spLocks noGrp="1"/>
          </p:cNvSpPr>
          <p:nvPr>
            <p:ph type="dt" sz="half" idx="21"/>
          </p:nvPr>
        </p:nvSpPr>
        <p:spPr/>
        <p:txBody>
          <a:bodyPr/>
          <a:lstStyle>
            <a:lvl1pPr>
              <a:lnSpc>
                <a:spcPct val="100000"/>
              </a:lnSpc>
              <a:defRPr/>
            </a:lvl1pPr>
          </a:lstStyle>
          <a:p>
            <a:endParaRPr lang="en-GB"/>
          </a:p>
        </p:txBody>
      </p:sp>
      <p:cxnSp>
        <p:nvCxnSpPr>
          <p:cNvPr id="10" name="Straight Connector 9">
            <a:extLst>
              <a:ext uri="{FF2B5EF4-FFF2-40B4-BE49-F238E27FC236}">
                <a16:creationId xmlns:a16="http://schemas.microsoft.com/office/drawing/2014/main" id="{BD8AB9BA-443A-4985-908B-268C192E8231}"/>
              </a:ext>
              <a:ext uri="{C183D7F6-B498-43B3-948B-1728B52AA6E4}">
                <adec:decorative xmlns:adec="http://schemas.microsoft.com/office/drawing/2017/decorative" val="1"/>
              </a:ext>
            </a:extLst>
          </p:cNvPr>
          <p:cNvCxnSpPr>
            <a:cxnSpLocks/>
          </p:cNvCxnSpPr>
          <p:nvPr userDrawn="1"/>
        </p:nvCxnSpPr>
        <p:spPr>
          <a:xfrm>
            <a:off x="4118139"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7A7995C-40F8-42EE-BD46-96F566801178}"/>
              </a:ext>
              <a:ext uri="{C183D7F6-B498-43B3-948B-1728B52AA6E4}">
                <adec:decorative xmlns:adec="http://schemas.microsoft.com/office/drawing/2017/decorative" val="1"/>
              </a:ext>
            </a:extLst>
          </p:cNvPr>
          <p:cNvCxnSpPr>
            <a:cxnSpLocks/>
          </p:cNvCxnSpPr>
          <p:nvPr userDrawn="1"/>
        </p:nvCxnSpPr>
        <p:spPr>
          <a:xfrm>
            <a:off x="8076405"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5666618"/>
      </p:ext>
    </p:extLst>
  </p:cSld>
  <p:clrMapOvr>
    <a:masterClrMapping/>
  </p:clrMapOvr>
  <p:extLst>
    <p:ext uri="{DCECCB84-F9BA-43D5-87BE-67443E8EF086}">
      <p15:sldGuideLst xmlns:p15="http://schemas.microsoft.com/office/powerpoint/2012/main">
        <p15:guide id="5" pos="2479">
          <p15:clr>
            <a:srgbClr val="A4A3A4"/>
          </p15:clr>
        </p15:guide>
        <p15:guide id="6" pos="2706">
          <p15:clr>
            <a:srgbClr val="A4A3A4"/>
          </p15:clr>
        </p15:guide>
        <p15:guide id="11" orient="horz" pos="890">
          <p15:clr>
            <a:srgbClr val="C35EA4"/>
          </p15:clr>
        </p15:guide>
        <p15:guide id="12" orient="horz" pos="981">
          <p15:clr>
            <a:srgbClr val="C35EA4"/>
          </p15:clr>
        </p15:guide>
        <p15:guide id="13" pos="5201">
          <p15:clr>
            <a:srgbClr val="A4A3A4"/>
          </p15:clr>
        </p15:guide>
        <p15:guide id="14" pos="4974">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07987" y="2082157"/>
            <a:ext cx="2735263" cy="424732"/>
          </a:xfrm>
          <a:prstGeom prst="rect">
            <a:avLst/>
          </a:prstGeom>
        </p:spPr>
        <p:txBody>
          <a:bodyPr wrap="square"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5" name="Content Placeholder 3">
            <a:extLst>
              <a:ext uri="{FF2B5EF4-FFF2-40B4-BE49-F238E27FC236}">
                <a16:creationId xmlns:a16="http://schemas.microsoft.com/office/drawing/2014/main" id="{56C5F394-5808-40FF-B6FD-65F716906911}"/>
              </a:ext>
            </a:extLst>
          </p:cNvPr>
          <p:cNvSpPr>
            <a:spLocks noGrp="1"/>
          </p:cNvSpPr>
          <p:nvPr>
            <p:ph sz="quarter" idx="20" hasCustomPrompt="1"/>
          </p:nvPr>
        </p:nvSpPr>
        <p:spPr>
          <a:xfrm>
            <a:off x="407986" y="2570163"/>
            <a:ext cx="2736000" cy="3632400"/>
          </a:xfrm>
          <a:prstGeom prst="rect">
            <a:avLst/>
          </a:prstGeom>
        </p:spPr>
        <p:txBody>
          <a:bodyPr wrap="square">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11">
            <a:extLst>
              <a:ext uri="{FF2B5EF4-FFF2-40B4-BE49-F238E27FC236}">
                <a16:creationId xmlns:a16="http://schemas.microsoft.com/office/drawing/2014/main" id="{A1E51E90-FD4F-4EA7-9FD6-A88EC3FEEDDC}"/>
              </a:ext>
            </a:extLst>
          </p:cNvPr>
          <p:cNvSpPr>
            <a:spLocks noGrp="1"/>
          </p:cNvSpPr>
          <p:nvPr>
            <p:ph type="body" sz="quarter" idx="24" hasCustomPrompt="1"/>
          </p:nvPr>
        </p:nvSpPr>
        <p:spPr>
          <a:xfrm>
            <a:off x="3286126" y="2082157"/>
            <a:ext cx="2735263" cy="424732"/>
          </a:xfrm>
          <a:prstGeom prst="rect">
            <a:avLst/>
          </a:prstGeom>
        </p:spPr>
        <p:txBody>
          <a:bodyPr wrap="square"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1" name="Content Placeholder 3">
            <a:extLst>
              <a:ext uri="{FF2B5EF4-FFF2-40B4-BE49-F238E27FC236}">
                <a16:creationId xmlns:a16="http://schemas.microsoft.com/office/drawing/2014/main" id="{10106C56-60ED-41EC-BD2A-FDB9B53E1C18}"/>
              </a:ext>
            </a:extLst>
          </p:cNvPr>
          <p:cNvSpPr>
            <a:spLocks noGrp="1"/>
          </p:cNvSpPr>
          <p:nvPr>
            <p:ph sz="quarter" idx="25" hasCustomPrompt="1"/>
          </p:nvPr>
        </p:nvSpPr>
        <p:spPr>
          <a:xfrm>
            <a:off x="3284539" y="2570163"/>
            <a:ext cx="2736000" cy="3632400"/>
          </a:xfrm>
          <a:prstGeom prst="rect">
            <a:avLst/>
          </a:prstGeom>
        </p:spPr>
        <p:txBody>
          <a:bodyPr wrap="square">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a:t>
            </a:r>
            <a:r>
              <a:rPr lang="en-GB"/>
              <a:t>.</a:t>
            </a:r>
          </a:p>
          <a:p>
            <a:pPr lvl="1"/>
            <a:r>
              <a:rPr lang="en-GB"/>
              <a:t>Second level</a:t>
            </a:r>
          </a:p>
          <a:p>
            <a:pPr lvl="2"/>
            <a:r>
              <a:rPr lang="en-GB"/>
              <a:t>Third level</a:t>
            </a:r>
          </a:p>
          <a:p>
            <a:pPr lvl="3"/>
            <a:r>
              <a:rPr lang="en-GB"/>
              <a:t>Fourth level</a:t>
            </a:r>
          </a:p>
          <a:p>
            <a:pPr lvl="4"/>
            <a:r>
              <a:rPr lang="en-GB"/>
              <a:t>Fifth level</a:t>
            </a:r>
          </a:p>
        </p:txBody>
      </p:sp>
      <p:sp>
        <p:nvSpPr>
          <p:cNvPr id="22" name="Text Placeholder 11">
            <a:extLst>
              <a:ext uri="{FF2B5EF4-FFF2-40B4-BE49-F238E27FC236}">
                <a16:creationId xmlns:a16="http://schemas.microsoft.com/office/drawing/2014/main" id="{217A7646-8B12-4AE5-9EDC-1F06A8CF8C4F}"/>
              </a:ext>
            </a:extLst>
          </p:cNvPr>
          <p:cNvSpPr>
            <a:spLocks noGrp="1"/>
          </p:cNvSpPr>
          <p:nvPr>
            <p:ph type="body" sz="quarter" idx="26" hasCustomPrompt="1"/>
          </p:nvPr>
        </p:nvSpPr>
        <p:spPr>
          <a:xfrm>
            <a:off x="6165792" y="2082157"/>
            <a:ext cx="2735263" cy="424732"/>
          </a:xfrm>
          <a:prstGeom prst="rect">
            <a:avLst/>
          </a:prstGeom>
        </p:spPr>
        <p:txBody>
          <a:bodyPr wrap="square"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3" name="Content Placeholder 3">
            <a:extLst>
              <a:ext uri="{FF2B5EF4-FFF2-40B4-BE49-F238E27FC236}">
                <a16:creationId xmlns:a16="http://schemas.microsoft.com/office/drawing/2014/main" id="{33B9981B-E175-45D6-A51D-F0A0368267CF}"/>
              </a:ext>
            </a:extLst>
          </p:cNvPr>
          <p:cNvSpPr>
            <a:spLocks noGrp="1"/>
          </p:cNvSpPr>
          <p:nvPr>
            <p:ph sz="quarter" idx="27" hasCustomPrompt="1"/>
          </p:nvPr>
        </p:nvSpPr>
        <p:spPr>
          <a:xfrm>
            <a:off x="6164205" y="2570163"/>
            <a:ext cx="2736000" cy="3632400"/>
          </a:xfrm>
          <a:prstGeom prst="rect">
            <a:avLst/>
          </a:prstGeom>
        </p:spPr>
        <p:txBody>
          <a:bodyPr wrap="square">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a:t>
            </a:r>
            <a:r>
              <a:rPr lang="en-GB"/>
              <a:t>.</a:t>
            </a:r>
          </a:p>
          <a:p>
            <a:pPr lvl="1"/>
            <a:r>
              <a:rPr lang="en-GB"/>
              <a:t>Second level</a:t>
            </a:r>
          </a:p>
          <a:p>
            <a:pPr lvl="2"/>
            <a:r>
              <a:rPr lang="en-GB"/>
              <a:t>Third level</a:t>
            </a:r>
          </a:p>
          <a:p>
            <a:pPr lvl="3"/>
            <a:r>
              <a:rPr lang="en-GB"/>
              <a:t>Fourth level</a:t>
            </a:r>
          </a:p>
          <a:p>
            <a:pPr lvl="4"/>
            <a:r>
              <a:rPr lang="en-GB"/>
              <a:t>Fifth level</a:t>
            </a:r>
          </a:p>
        </p:txBody>
      </p:sp>
      <p:sp>
        <p:nvSpPr>
          <p:cNvPr id="9" name="Slide Number Placeholder 8">
            <a:extLst>
              <a:ext uri="{FF2B5EF4-FFF2-40B4-BE49-F238E27FC236}">
                <a16:creationId xmlns:a16="http://schemas.microsoft.com/office/drawing/2014/main" id="{F69DE8D6-BF8D-46B6-A107-F9199421CE2B}"/>
              </a:ext>
              <a:ext uri="{C183D7F6-B498-43B3-948B-1728B52AA6E4}">
                <adec:decorative xmlns:adec="http://schemas.microsoft.com/office/drawing/2017/decorative" val="1"/>
              </a:ext>
            </a:extLst>
          </p:cNvPr>
          <p:cNvSpPr>
            <a:spLocks noGrp="1"/>
          </p:cNvSpPr>
          <p:nvPr>
            <p:ph type="sldNum" sz="quarter" idx="23"/>
          </p:nvPr>
        </p:nvSpPr>
        <p:spPr/>
        <p:txBody>
          <a:bodyPr/>
          <a:lstStyle>
            <a:lvl1pPr>
              <a:lnSpc>
                <a:spcPct val="100000"/>
              </a:lnSpc>
              <a:defRPr/>
            </a:lvl1pPr>
          </a:lstStyle>
          <a:p>
            <a:fld id="{F8E47D07-9D1E-4FE9-B31A-2F5863681021}" type="slidenum">
              <a:rPr lang="en-GB" smtClean="0"/>
              <a:pPr/>
              <a:t>‹#›</a:t>
            </a:fld>
            <a:endParaRPr lang="en-GB"/>
          </a:p>
        </p:txBody>
      </p:sp>
      <p:sp>
        <p:nvSpPr>
          <p:cNvPr id="24" name="Text Placeholder 11">
            <a:extLst>
              <a:ext uri="{FF2B5EF4-FFF2-40B4-BE49-F238E27FC236}">
                <a16:creationId xmlns:a16="http://schemas.microsoft.com/office/drawing/2014/main" id="{B83A3A7A-40FD-44D2-97D9-301EB15E7630}"/>
              </a:ext>
            </a:extLst>
          </p:cNvPr>
          <p:cNvSpPr>
            <a:spLocks noGrp="1"/>
          </p:cNvSpPr>
          <p:nvPr>
            <p:ph type="body" sz="quarter" idx="28" hasCustomPrompt="1"/>
          </p:nvPr>
        </p:nvSpPr>
        <p:spPr>
          <a:xfrm>
            <a:off x="9045458" y="2082157"/>
            <a:ext cx="2735263" cy="424732"/>
          </a:xfrm>
          <a:prstGeom prst="rect">
            <a:avLst/>
          </a:prstGeom>
        </p:spPr>
        <p:txBody>
          <a:bodyPr wrap="square"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5" name="Content Placeholder 3">
            <a:extLst>
              <a:ext uri="{FF2B5EF4-FFF2-40B4-BE49-F238E27FC236}">
                <a16:creationId xmlns:a16="http://schemas.microsoft.com/office/drawing/2014/main" id="{1AD7E49F-D41B-42DC-925D-998AFB2BB412}"/>
              </a:ext>
            </a:extLst>
          </p:cNvPr>
          <p:cNvSpPr>
            <a:spLocks noGrp="1"/>
          </p:cNvSpPr>
          <p:nvPr>
            <p:ph sz="quarter" idx="29" hasCustomPrompt="1"/>
          </p:nvPr>
        </p:nvSpPr>
        <p:spPr>
          <a:xfrm>
            <a:off x="9043871" y="2570163"/>
            <a:ext cx="2736000" cy="3632400"/>
          </a:xfrm>
          <a:prstGeom prst="rect">
            <a:avLst/>
          </a:prstGeom>
        </p:spPr>
        <p:txBody>
          <a:bodyPr wrap="square">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a:t>
            </a:r>
            <a:r>
              <a:rPr lang="en-GB"/>
              <a:t>.</a:t>
            </a:r>
          </a:p>
          <a:p>
            <a:pPr lvl="1"/>
            <a:r>
              <a:rPr lang="en-GB"/>
              <a:t>Second level</a:t>
            </a:r>
          </a:p>
          <a:p>
            <a:pPr lvl="2"/>
            <a:r>
              <a:rPr lang="en-GB"/>
              <a:t>Third level</a:t>
            </a:r>
          </a:p>
          <a:p>
            <a:pPr lvl="3"/>
            <a:r>
              <a:rPr lang="en-GB"/>
              <a:t>Fourth level</a:t>
            </a:r>
          </a:p>
          <a:p>
            <a:pPr lvl="4"/>
            <a:r>
              <a:rPr lang="en-GB"/>
              <a:t>Fifth level</a:t>
            </a:r>
          </a:p>
        </p:txBody>
      </p:sp>
      <p:sp>
        <p:nvSpPr>
          <p:cNvPr id="18" name="Text Placeholder 96">
            <a:extLst>
              <a:ext uri="{FF2B5EF4-FFF2-40B4-BE49-F238E27FC236}">
                <a16:creationId xmlns:a16="http://schemas.microsoft.com/office/drawing/2014/main" id="{D3E73C55-1C0C-4880-A0D4-FC480D06253C}"/>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5" name="Date Placeholder 4">
            <a:extLst>
              <a:ext uri="{FF2B5EF4-FFF2-40B4-BE49-F238E27FC236}">
                <a16:creationId xmlns:a16="http://schemas.microsoft.com/office/drawing/2014/main" id="{A6A24A62-EC53-4EC3-A57F-B48D78D6753A}"/>
              </a:ext>
              <a:ext uri="{C183D7F6-B498-43B3-948B-1728B52AA6E4}">
                <adec:decorative xmlns:adec="http://schemas.microsoft.com/office/drawing/2017/decorative" val="1"/>
              </a:ext>
            </a:extLst>
          </p:cNvPr>
          <p:cNvSpPr>
            <a:spLocks noGrp="1"/>
          </p:cNvSpPr>
          <p:nvPr>
            <p:ph type="dt" sz="half" idx="21"/>
          </p:nvPr>
        </p:nvSpPr>
        <p:spPr/>
        <p:txBody>
          <a:bodyPr/>
          <a:lstStyle>
            <a:lvl1pPr>
              <a:lnSpc>
                <a:spcPct val="100000"/>
              </a:lnSpc>
              <a:defRPr/>
            </a:lvl1pPr>
          </a:lstStyle>
          <a:p>
            <a:endParaRPr lang="en-GB"/>
          </a:p>
        </p:txBody>
      </p:sp>
      <p:cxnSp>
        <p:nvCxnSpPr>
          <p:cNvPr id="10" name="Straight Connector 9">
            <a:extLst>
              <a:ext uri="{FF2B5EF4-FFF2-40B4-BE49-F238E27FC236}">
                <a16:creationId xmlns:a16="http://schemas.microsoft.com/office/drawing/2014/main" id="{BD8AB9BA-443A-4985-908B-268C192E8231}"/>
              </a:ext>
              <a:ext uri="{C183D7F6-B498-43B3-948B-1728B52AA6E4}">
                <adec:decorative xmlns:adec="http://schemas.microsoft.com/office/drawing/2017/decorative" val="1"/>
              </a:ext>
            </a:extLst>
          </p:cNvPr>
          <p:cNvCxnSpPr>
            <a:cxnSpLocks/>
          </p:cNvCxnSpPr>
          <p:nvPr userDrawn="1"/>
        </p:nvCxnSpPr>
        <p:spPr>
          <a:xfrm>
            <a:off x="3215481"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7A7995C-40F8-42EE-BD46-96F566801178}"/>
              </a:ext>
              <a:ext uri="{C183D7F6-B498-43B3-948B-1728B52AA6E4}">
                <adec:decorative xmlns:adec="http://schemas.microsoft.com/office/drawing/2017/decorative" val="1"/>
              </a:ext>
            </a:extLst>
          </p:cNvPr>
          <p:cNvCxnSpPr>
            <a:cxnSpLocks/>
          </p:cNvCxnSpPr>
          <p:nvPr userDrawn="1"/>
        </p:nvCxnSpPr>
        <p:spPr>
          <a:xfrm>
            <a:off x="6096852"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DA9C47E-839A-46E7-B955-073295D84F7F}"/>
              </a:ext>
              <a:ext uri="{C183D7F6-B498-43B3-948B-1728B52AA6E4}">
                <adec:decorative xmlns:adec="http://schemas.microsoft.com/office/drawing/2017/decorative" val="1"/>
              </a:ext>
            </a:extLst>
          </p:cNvPr>
          <p:cNvCxnSpPr>
            <a:cxnSpLocks/>
          </p:cNvCxnSpPr>
          <p:nvPr userDrawn="1"/>
        </p:nvCxnSpPr>
        <p:spPr>
          <a:xfrm>
            <a:off x="8976519"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24215975"/>
      </p:ext>
    </p:extLst>
  </p:cSld>
  <p:clrMapOvr>
    <a:masterClrMapping/>
  </p:clrMapOvr>
  <p:extLst>
    <p:ext uri="{DCECCB84-F9BA-43D5-87BE-67443E8EF086}">
      <p15:sldGuideLst xmlns:p15="http://schemas.microsoft.com/office/powerpoint/2012/main">
        <p15:guide id="5" pos="1980">
          <p15:clr>
            <a:srgbClr val="A4A3A4"/>
          </p15:clr>
        </p15:guide>
        <p15:guide id="6" pos="2071">
          <p15:clr>
            <a:srgbClr val="A4A3A4"/>
          </p15:clr>
        </p15:guide>
        <p15:guide id="11" orient="horz" pos="890">
          <p15:clr>
            <a:srgbClr val="C35EA4"/>
          </p15:clr>
        </p15:guide>
        <p15:guide id="12" orient="horz" pos="981">
          <p15:clr>
            <a:srgbClr val="C35EA4"/>
          </p15:clr>
        </p15:guide>
        <p15:guide id="13" pos="5700">
          <p15:clr>
            <a:srgbClr val="A4A3A4"/>
          </p15:clr>
        </p15:guide>
        <p15:guide id="14" pos="5609">
          <p15:clr>
            <a:srgbClr val="A4A3A4"/>
          </p15:clr>
        </p15:guide>
        <p15:guide id="15" pos="3795">
          <p15:clr>
            <a:srgbClr val="A4A3A4"/>
          </p15:clr>
        </p15:guide>
        <p15:guide id="16" pos="3885">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3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07986" y="2082157"/>
            <a:ext cx="7416801" cy="424732"/>
          </a:xfrm>
          <a:prstGeom prst="rect">
            <a:avLst/>
          </a:prstGeom>
        </p:spPr>
        <p:txBody>
          <a:bodyPr wrap="square"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7" name="Content Placeholder 3">
            <a:extLst>
              <a:ext uri="{FF2B5EF4-FFF2-40B4-BE49-F238E27FC236}">
                <a16:creationId xmlns:a16="http://schemas.microsoft.com/office/drawing/2014/main" id="{F450BB10-EDA8-4244-8CBF-7F1645357D50}"/>
              </a:ext>
            </a:extLst>
          </p:cNvPr>
          <p:cNvSpPr>
            <a:spLocks noGrp="1"/>
          </p:cNvSpPr>
          <p:nvPr>
            <p:ph sz="quarter" idx="20" hasCustomPrompt="1"/>
          </p:nvPr>
        </p:nvSpPr>
        <p:spPr>
          <a:xfrm>
            <a:off x="407986" y="2570162"/>
            <a:ext cx="7416802" cy="3438000"/>
          </a:xfrm>
          <a:prstGeom prst="rect">
            <a:avLst/>
          </a:prstGeom>
        </p:spPr>
        <p:txBody>
          <a:bodyPr wrap="square">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a:t>
            </a:r>
            <a:r>
              <a:rPr lang="en-GB"/>
              <a:t>.</a:t>
            </a:r>
          </a:p>
          <a:p>
            <a:pPr lvl="1"/>
            <a:r>
              <a:rPr lang="en-GB"/>
              <a:t>Second level</a:t>
            </a:r>
          </a:p>
          <a:p>
            <a:pPr lvl="2"/>
            <a:r>
              <a:rPr lang="en-GB"/>
              <a:t>Third level</a:t>
            </a:r>
          </a:p>
          <a:p>
            <a:pPr lvl="3"/>
            <a:r>
              <a:rPr lang="en-GB"/>
              <a:t>Fourth level</a:t>
            </a:r>
          </a:p>
          <a:p>
            <a:pPr lvl="4"/>
            <a:r>
              <a:rPr lang="en-GB"/>
              <a:t>Fifth level</a:t>
            </a:r>
          </a:p>
        </p:txBody>
      </p:sp>
      <p:sp>
        <p:nvSpPr>
          <p:cNvPr id="14" name="Text Placeholder 11">
            <a:extLst>
              <a:ext uri="{FF2B5EF4-FFF2-40B4-BE49-F238E27FC236}">
                <a16:creationId xmlns:a16="http://schemas.microsoft.com/office/drawing/2014/main" id="{14A51F37-EAE8-4722-A437-30D09A72A9E9}"/>
              </a:ext>
            </a:extLst>
          </p:cNvPr>
          <p:cNvSpPr>
            <a:spLocks noGrp="1"/>
          </p:cNvSpPr>
          <p:nvPr>
            <p:ph type="body" sz="quarter" idx="18" hasCustomPrompt="1"/>
          </p:nvPr>
        </p:nvSpPr>
        <p:spPr>
          <a:xfrm>
            <a:off x="8191499" y="2082157"/>
            <a:ext cx="3584573" cy="424732"/>
          </a:xfrm>
          <a:prstGeom prst="rect">
            <a:avLst/>
          </a:prstGeom>
        </p:spPr>
        <p:txBody>
          <a:bodyPr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6" name="Text Placeholder 11">
            <a:extLst>
              <a:ext uri="{FF2B5EF4-FFF2-40B4-BE49-F238E27FC236}">
                <a16:creationId xmlns:a16="http://schemas.microsoft.com/office/drawing/2014/main" id="{9358968C-3784-44E4-B50E-21ED78D9EB9D}"/>
              </a:ext>
            </a:extLst>
          </p:cNvPr>
          <p:cNvSpPr>
            <a:spLocks noGrp="1"/>
          </p:cNvSpPr>
          <p:nvPr>
            <p:ph type="body" sz="quarter" idx="17" hasCustomPrompt="1"/>
          </p:nvPr>
        </p:nvSpPr>
        <p:spPr>
          <a:xfrm>
            <a:off x="8191499" y="2570390"/>
            <a:ext cx="3584573" cy="461665"/>
          </a:xfrm>
          <a:prstGeom prst="rect">
            <a:avLst/>
          </a:prstGeom>
        </p:spPr>
        <p:txBody>
          <a:bodyPr>
            <a:spAutoFit/>
          </a:bodyPr>
          <a:lstStyle>
            <a:lvl1pPr>
              <a:lnSpc>
                <a:spcPct val="100000"/>
              </a:lnSpc>
              <a:defRPr/>
            </a:lvl1pPr>
          </a:lstStyle>
          <a:p>
            <a:pPr lvl="0"/>
            <a:r>
              <a:rPr lang="en-US"/>
              <a:t>Click to add text. </a:t>
            </a:r>
          </a:p>
        </p:txBody>
      </p:sp>
      <p:sp>
        <p:nvSpPr>
          <p:cNvPr id="19" name="Text Placeholder 18">
            <a:extLst>
              <a:ext uri="{FF2B5EF4-FFF2-40B4-BE49-F238E27FC236}">
                <a16:creationId xmlns:a16="http://schemas.microsoft.com/office/drawing/2014/main" id="{3E4F4DDF-A4CE-45BB-8E5D-A5AB679089ED}"/>
              </a:ext>
            </a:extLst>
          </p:cNvPr>
          <p:cNvSpPr>
            <a:spLocks noGrp="1"/>
          </p:cNvSpPr>
          <p:nvPr>
            <p:ph type="body" sz="quarter" idx="22" hasCustomPrompt="1"/>
          </p:nvPr>
        </p:nvSpPr>
        <p:spPr>
          <a:xfrm>
            <a:off x="8977585" y="3995870"/>
            <a:ext cx="2012400" cy="201240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8" name="Slide Number Placeholder 7">
            <a:extLst>
              <a:ext uri="{FF2B5EF4-FFF2-40B4-BE49-F238E27FC236}">
                <a16:creationId xmlns:a16="http://schemas.microsoft.com/office/drawing/2014/main" id="{B7FF9A92-5BDB-40F9-8C9E-94BECF288EF4}"/>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3" name="Text Placeholder 96">
            <a:extLst>
              <a:ext uri="{FF2B5EF4-FFF2-40B4-BE49-F238E27FC236}">
                <a16:creationId xmlns:a16="http://schemas.microsoft.com/office/drawing/2014/main" id="{C07CECA8-840E-4BBC-A94E-0D507EF6B6B9}"/>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6" name="Date Placeholder 5">
            <a:extLst>
              <a:ext uri="{FF2B5EF4-FFF2-40B4-BE49-F238E27FC236}">
                <a16:creationId xmlns:a16="http://schemas.microsoft.com/office/drawing/2014/main" id="{98CF1364-95FC-4822-BD65-0519B5DD9BCE}"/>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cxnSp>
        <p:nvCxnSpPr>
          <p:cNvPr id="10" name="Straight Connector 9">
            <a:extLst>
              <a:ext uri="{FF2B5EF4-FFF2-40B4-BE49-F238E27FC236}">
                <a16:creationId xmlns:a16="http://schemas.microsoft.com/office/drawing/2014/main" id="{BD8AB9BA-443A-4985-908B-268C192E8231}"/>
              </a:ext>
              <a:ext uri="{C183D7F6-B498-43B3-948B-1728B52AA6E4}">
                <adec:decorative xmlns:adec="http://schemas.microsoft.com/office/drawing/2017/decorative" val="1"/>
              </a:ext>
            </a:extLst>
          </p:cNvPr>
          <p:cNvCxnSpPr>
            <a:cxnSpLocks/>
          </p:cNvCxnSpPr>
          <p:nvPr userDrawn="1"/>
        </p:nvCxnSpPr>
        <p:spPr>
          <a:xfrm>
            <a:off x="8001000" y="1741714"/>
            <a:ext cx="0" cy="42665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13089085"/>
      </p:ext>
    </p:extLst>
  </p:cSld>
  <p:clrMapOvr>
    <a:masterClrMapping/>
  </p:clrMapOvr>
  <p:extLst>
    <p:ext uri="{DCECCB84-F9BA-43D5-87BE-67443E8EF086}">
      <p15:sldGuideLst xmlns:p15="http://schemas.microsoft.com/office/powerpoint/2012/main">
        <p15:guide id="7" pos="4929">
          <p15:clr>
            <a:srgbClr val="A4A3A4"/>
          </p15:clr>
        </p15:guide>
        <p15:guide id="8" pos="5155">
          <p15:clr>
            <a:srgbClr val="A4A3A4"/>
          </p15:clr>
        </p15:guide>
        <p15:guide id="11" orient="horz" pos="890">
          <p15:clr>
            <a:srgbClr val="C35EA4"/>
          </p15:clr>
        </p15:guide>
        <p15:guide id="12" orient="horz" pos="981">
          <p15:clr>
            <a:srgbClr val="C35E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7" y="404812"/>
            <a:ext cx="11376025" cy="1007427"/>
          </a:xfrm>
        </p:spPr>
        <p:txBody>
          <a:bodyPr/>
          <a:lstStyle>
            <a:lvl1pPr>
              <a:lnSpc>
                <a:spcPct val="100000"/>
              </a:lnSpc>
              <a:defRPr/>
            </a:lvl1pPr>
          </a:lstStyle>
          <a:p>
            <a:r>
              <a:rPr lang="en-US"/>
              <a:t>Click to enter title here</a:t>
            </a:r>
          </a:p>
        </p:txBody>
      </p:sp>
      <p:sp>
        <p:nvSpPr>
          <p:cNvPr id="14" name="Text Placeholder 11">
            <a:extLst>
              <a:ext uri="{FF2B5EF4-FFF2-40B4-BE49-F238E27FC236}">
                <a16:creationId xmlns:a16="http://schemas.microsoft.com/office/drawing/2014/main" id="{14A51F37-EAE8-4722-A437-30D09A72A9E9}"/>
              </a:ext>
            </a:extLst>
          </p:cNvPr>
          <p:cNvSpPr>
            <a:spLocks noGrp="1"/>
          </p:cNvSpPr>
          <p:nvPr>
            <p:ph type="body" sz="quarter" idx="18" hasCustomPrompt="1"/>
          </p:nvPr>
        </p:nvSpPr>
        <p:spPr>
          <a:xfrm>
            <a:off x="407988" y="2082157"/>
            <a:ext cx="3563938" cy="424732"/>
          </a:xfrm>
          <a:prstGeom prst="rect">
            <a:avLst/>
          </a:prstGeom>
        </p:spPr>
        <p:txBody>
          <a:bodyPr wrap="square"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3" name="Text Placeholder 11">
            <a:extLst>
              <a:ext uri="{FF2B5EF4-FFF2-40B4-BE49-F238E27FC236}">
                <a16:creationId xmlns:a16="http://schemas.microsoft.com/office/drawing/2014/main" id="{48D4EF0D-A9CE-4E45-B1B3-BB585A7CD1D9}"/>
              </a:ext>
            </a:extLst>
          </p:cNvPr>
          <p:cNvSpPr>
            <a:spLocks noGrp="1"/>
          </p:cNvSpPr>
          <p:nvPr>
            <p:ph type="body" sz="quarter" idx="17" hasCustomPrompt="1"/>
          </p:nvPr>
        </p:nvSpPr>
        <p:spPr>
          <a:xfrm>
            <a:off x="407988" y="2570390"/>
            <a:ext cx="3563938" cy="461665"/>
          </a:xfrm>
          <a:prstGeom prst="rect">
            <a:avLst/>
          </a:prstGeom>
        </p:spPr>
        <p:txBody>
          <a:bodyPr wrap="square">
            <a:spAutoFit/>
          </a:bodyPr>
          <a:lstStyle>
            <a:lvl1pPr>
              <a:lnSpc>
                <a:spcPct val="100000"/>
              </a:lnSpc>
              <a:defRPr/>
            </a:lvl1pPr>
          </a:lstStyle>
          <a:p>
            <a:pPr lvl="0"/>
            <a:r>
              <a:rPr lang="en-US"/>
              <a:t>Click to add text. </a:t>
            </a:r>
          </a:p>
        </p:txBody>
      </p:sp>
      <p:sp>
        <p:nvSpPr>
          <p:cNvPr id="15" name="Text Placeholder 14">
            <a:extLst>
              <a:ext uri="{FF2B5EF4-FFF2-40B4-BE49-F238E27FC236}">
                <a16:creationId xmlns:a16="http://schemas.microsoft.com/office/drawing/2014/main" id="{0B389EFA-BE5F-4B72-ACD5-3C006758495E}"/>
              </a:ext>
            </a:extLst>
          </p:cNvPr>
          <p:cNvSpPr>
            <a:spLocks noGrp="1"/>
          </p:cNvSpPr>
          <p:nvPr>
            <p:ph type="body" sz="quarter" idx="22" hasCustomPrompt="1"/>
          </p:nvPr>
        </p:nvSpPr>
        <p:spPr>
          <a:xfrm>
            <a:off x="1194073" y="3995870"/>
            <a:ext cx="2012400" cy="201240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335459" y="2082157"/>
            <a:ext cx="7440613" cy="424732"/>
          </a:xfrm>
          <a:prstGeom prst="rect">
            <a:avLst/>
          </a:prstGeom>
        </p:spPr>
        <p:txBody>
          <a:bodyPr anchor="b" anchorCtr="0">
            <a:no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7" name="Content Placeholder 3">
            <a:extLst>
              <a:ext uri="{FF2B5EF4-FFF2-40B4-BE49-F238E27FC236}">
                <a16:creationId xmlns:a16="http://schemas.microsoft.com/office/drawing/2014/main" id="{E9D64AEF-AC5B-4ACA-95B3-7DD2AC9A9709}"/>
              </a:ext>
            </a:extLst>
          </p:cNvPr>
          <p:cNvSpPr>
            <a:spLocks noGrp="1"/>
          </p:cNvSpPr>
          <p:nvPr>
            <p:ph sz="quarter" idx="20" hasCustomPrompt="1"/>
          </p:nvPr>
        </p:nvSpPr>
        <p:spPr>
          <a:xfrm>
            <a:off x="4335469" y="2570162"/>
            <a:ext cx="7440603" cy="3438000"/>
          </a:xfrm>
          <a:prstGeom prst="rect">
            <a:avLst/>
          </a:prstGeom>
        </p:spPr>
        <p:txBody>
          <a:bodyPr>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a:t>
            </a:r>
            <a:r>
              <a:rPr lang="en-GB"/>
              <a:t>.</a:t>
            </a:r>
          </a:p>
          <a:p>
            <a:pPr lvl="1"/>
            <a:r>
              <a:rPr lang="en-GB"/>
              <a:t>Second level</a:t>
            </a:r>
          </a:p>
          <a:p>
            <a:pPr lvl="2"/>
            <a:r>
              <a:rPr lang="en-GB"/>
              <a:t>Third level</a:t>
            </a:r>
          </a:p>
          <a:p>
            <a:pPr lvl="3"/>
            <a:r>
              <a:rPr lang="en-GB"/>
              <a:t>Fourth level</a:t>
            </a:r>
          </a:p>
          <a:p>
            <a:pPr lvl="4"/>
            <a:r>
              <a:rPr lang="en-GB"/>
              <a:t>Fifth level</a:t>
            </a:r>
          </a:p>
        </p:txBody>
      </p:sp>
      <p:sp>
        <p:nvSpPr>
          <p:cNvPr id="8" name="Slide Number Placeholder 7">
            <a:extLst>
              <a:ext uri="{FF2B5EF4-FFF2-40B4-BE49-F238E27FC236}">
                <a16:creationId xmlns:a16="http://schemas.microsoft.com/office/drawing/2014/main" id="{B7FF9A92-5BDB-40F9-8C9E-94BECF288EF4}"/>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6" name="Text Placeholder 96">
            <a:extLst>
              <a:ext uri="{FF2B5EF4-FFF2-40B4-BE49-F238E27FC236}">
                <a16:creationId xmlns:a16="http://schemas.microsoft.com/office/drawing/2014/main" id="{778D2AE8-C71F-4A8C-8D51-3B3AAAF70E51}"/>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6" name="Date Placeholder 5">
            <a:extLst>
              <a:ext uri="{FF2B5EF4-FFF2-40B4-BE49-F238E27FC236}">
                <a16:creationId xmlns:a16="http://schemas.microsoft.com/office/drawing/2014/main" id="{98CF1364-95FC-4822-BD65-0519B5DD9BCE}"/>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cxnSp>
        <p:nvCxnSpPr>
          <p:cNvPr id="10" name="Straight Connector 9">
            <a:extLst>
              <a:ext uri="{FF2B5EF4-FFF2-40B4-BE49-F238E27FC236}">
                <a16:creationId xmlns:a16="http://schemas.microsoft.com/office/drawing/2014/main" id="{BD8AB9BA-443A-4985-908B-268C192E8231}"/>
              </a:ext>
              <a:ext uri="{C183D7F6-B498-43B3-948B-1728B52AA6E4}">
                <adec:decorative xmlns:adec="http://schemas.microsoft.com/office/drawing/2017/decorative" val="1"/>
              </a:ext>
            </a:extLst>
          </p:cNvPr>
          <p:cNvCxnSpPr>
            <a:cxnSpLocks/>
          </p:cNvCxnSpPr>
          <p:nvPr userDrawn="1"/>
        </p:nvCxnSpPr>
        <p:spPr>
          <a:xfrm>
            <a:off x="4151313" y="1749235"/>
            <a:ext cx="0" cy="425903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38835784"/>
      </p:ext>
    </p:extLst>
  </p:cSld>
  <p:clrMapOvr>
    <a:masterClrMapping/>
  </p:clrMapOvr>
  <p:extLst>
    <p:ext uri="{DCECCB84-F9BA-43D5-87BE-67443E8EF086}">
      <p15:sldGuideLst xmlns:p15="http://schemas.microsoft.com/office/powerpoint/2012/main">
        <p15:guide id="3" pos="2502">
          <p15:clr>
            <a:srgbClr val="A4A3A4"/>
          </p15:clr>
        </p15:guide>
        <p15:guide id="4" pos="2729">
          <p15:clr>
            <a:srgbClr val="A4A3A4"/>
          </p15:clr>
        </p15:guide>
        <p15:guide id="11" orient="horz" pos="890">
          <p15:clr>
            <a:srgbClr val="C35EA4"/>
          </p15:clr>
        </p15:guide>
        <p15:guide id="12" orient="horz" pos="981">
          <p15:clr>
            <a:srgbClr val="C35E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lumn Heading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8" y="1741713"/>
            <a:ext cx="11376026"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p:nvPr>
        </p:nvSpPr>
        <p:spPr>
          <a:xfrm>
            <a:off x="407987" y="2559050"/>
            <a:ext cx="11376026" cy="2876550"/>
          </a:xfrm>
          <a:noFill/>
          <a:ln>
            <a:solidFill>
              <a:schemeClr val="accent1"/>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Slide Number Placeholder 9">
            <a:extLst>
              <a:ext uri="{FF2B5EF4-FFF2-40B4-BE49-F238E27FC236}">
                <a16:creationId xmlns:a16="http://schemas.microsoft.com/office/drawing/2014/main" id="{D62F3963-DA4D-4494-BBE3-B9E276AB4C0D}"/>
              </a:ext>
              <a:ext uri="{C183D7F6-B498-43B3-948B-1728B52AA6E4}">
                <adec:decorative xmlns:adec="http://schemas.microsoft.com/office/drawing/2017/decorative" val="1"/>
              </a:ext>
            </a:extLst>
          </p:cNvPr>
          <p:cNvSpPr>
            <a:spLocks noGrp="1"/>
          </p:cNvSpPr>
          <p:nvPr>
            <p:ph type="sldNum" sz="quarter" idx="18"/>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ADE2FC00-C8CB-4E19-BA1A-C2DF3D5D8C10}"/>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6" name="Date Placeholder 5">
            <a:extLst>
              <a:ext uri="{FF2B5EF4-FFF2-40B4-BE49-F238E27FC236}">
                <a16:creationId xmlns:a16="http://schemas.microsoft.com/office/drawing/2014/main" id="{9013136D-000F-468E-82F7-78627545D641}"/>
              </a:ext>
              <a:ext uri="{C183D7F6-B498-43B3-948B-1728B52AA6E4}">
                <adec:decorative xmlns:adec="http://schemas.microsoft.com/office/drawing/2017/decorative" val="1"/>
              </a:ext>
            </a:extLst>
          </p:cNvPr>
          <p:cNvSpPr>
            <a:spLocks noGrp="1"/>
          </p:cNvSpPr>
          <p:nvPr>
            <p:ph type="dt" sz="half" idx="16"/>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3441503277"/>
      </p:ext>
    </p:extLst>
  </p:cSld>
  <p:clrMapOvr>
    <a:masterClrMapping/>
  </p:clrMapOvr>
  <p:extLst>
    <p:ext uri="{DCECCB84-F9BA-43D5-87BE-67443E8EF086}">
      <p15:sldGuideLst xmlns:p15="http://schemas.microsoft.com/office/powerpoint/2012/main">
        <p15:guide id="1" orient="horz" pos="890">
          <p15:clr>
            <a:srgbClr val="C35EA4"/>
          </p15:clr>
        </p15:guide>
        <p15:guide id="2" orient="horz" pos="981">
          <p15:clr>
            <a:srgbClr val="C35E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Heading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8" y="1741713"/>
            <a:ext cx="5579311"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p:nvPr>
        </p:nvSpPr>
        <p:spPr>
          <a:xfrm>
            <a:off x="407987" y="2559050"/>
            <a:ext cx="5579311" cy="2876550"/>
          </a:xfrm>
          <a:noFill/>
          <a:ln>
            <a:solidFill>
              <a:schemeClr val="accent1"/>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 name="Text Placeholder 14">
            <a:extLst>
              <a:ext uri="{FF2B5EF4-FFF2-40B4-BE49-F238E27FC236}">
                <a16:creationId xmlns:a16="http://schemas.microsoft.com/office/drawing/2014/main" id="{A536223E-63F7-4E44-BC93-B6626BCFEB33}"/>
              </a:ext>
            </a:extLst>
          </p:cNvPr>
          <p:cNvSpPr>
            <a:spLocks noGrp="1"/>
          </p:cNvSpPr>
          <p:nvPr>
            <p:ph type="body" sz="quarter" idx="17" hasCustomPrompt="1"/>
          </p:nvPr>
        </p:nvSpPr>
        <p:spPr>
          <a:xfrm>
            <a:off x="6203951" y="1741713"/>
            <a:ext cx="5580280" cy="817200"/>
          </a:xfrm>
          <a:solidFill>
            <a:schemeClr val="tx2"/>
          </a:solidFill>
          <a:ln>
            <a:solidFill>
              <a:schemeClr val="tx2"/>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p:nvPr>
        </p:nvSpPr>
        <p:spPr>
          <a:xfrm>
            <a:off x="6203200" y="2559050"/>
            <a:ext cx="5580280" cy="2876550"/>
          </a:xfrm>
          <a:noFill/>
          <a:ln>
            <a:solidFill>
              <a:schemeClr val="tx2"/>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Slide Number Placeholder 4">
            <a:extLst>
              <a:ext uri="{FF2B5EF4-FFF2-40B4-BE49-F238E27FC236}">
                <a16:creationId xmlns:a16="http://schemas.microsoft.com/office/drawing/2014/main" id="{F8382FB9-7D18-4174-9B0A-336A77C9A80A}"/>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0" name="Text Placeholder 96">
            <a:extLst>
              <a:ext uri="{FF2B5EF4-FFF2-40B4-BE49-F238E27FC236}">
                <a16:creationId xmlns:a16="http://schemas.microsoft.com/office/drawing/2014/main" id="{2637D735-30A5-485A-99EE-308975B4856D}"/>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3" name="Date Placeholder 2">
            <a:extLst>
              <a:ext uri="{FF2B5EF4-FFF2-40B4-BE49-F238E27FC236}">
                <a16:creationId xmlns:a16="http://schemas.microsoft.com/office/drawing/2014/main" id="{7CD3461D-2D14-40AF-A11E-E32A29AD5DDA}"/>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611736186"/>
      </p:ext>
    </p:extLst>
  </p:cSld>
  <p:clrMapOvr>
    <a:masterClrMapping/>
  </p:clrMapOvr>
  <p:extLst>
    <p:ext uri="{DCECCB84-F9BA-43D5-87BE-67443E8EF086}">
      <p15:sldGuideLst xmlns:p15="http://schemas.microsoft.com/office/powerpoint/2012/main">
        <p15:guide id="1" orient="horz" pos="890">
          <p15:clr>
            <a:srgbClr val="C35EA4"/>
          </p15:clr>
        </p15:guide>
        <p15:guide id="2" orient="horz" pos="981">
          <p15:clr>
            <a:srgbClr val="C35EA4"/>
          </p15:clr>
        </p15:guide>
        <p15:guide id="3" pos="3772">
          <p15:clr>
            <a:srgbClr val="A4A3A4"/>
          </p15:clr>
        </p15:guide>
        <p15:guide id="4" pos="3908">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in Le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D0FA13F-5B1F-4795-B0E7-3E97B5D8E071}"/>
              </a:ext>
            </a:extLst>
          </p:cNvPr>
          <p:cNvSpPr>
            <a:spLocks noGrp="1"/>
          </p:cNvSpPr>
          <p:nvPr>
            <p:ph type="title" hasCustomPrompt="1"/>
          </p:nvPr>
        </p:nvSpPr>
        <p:spPr>
          <a:xfrm>
            <a:off x="1" y="-1"/>
            <a:ext cx="3875391" cy="4330700"/>
          </a:xfrm>
          <a:custGeom>
            <a:avLst/>
            <a:gdLst>
              <a:gd name="connsiteX0" fmla="*/ 417122 w 3875391"/>
              <a:gd name="connsiteY0" fmla="*/ 0 h 4330700"/>
              <a:gd name="connsiteX1" fmla="*/ 2700571 w 3875391"/>
              <a:gd name="connsiteY1" fmla="*/ 0 h 4330700"/>
              <a:gd name="connsiteX2" fmla="*/ 2854048 w 3875391"/>
              <a:gd name="connsiteY2" fmla="*/ 93240 h 4330700"/>
              <a:gd name="connsiteX3" fmla="*/ 3875391 w 3875391"/>
              <a:gd name="connsiteY3" fmla="*/ 2014156 h 4330700"/>
              <a:gd name="connsiteX4" fmla="*/ 3479762 w 3875391"/>
              <a:gd name="connsiteY4" fmla="*/ 3309358 h 4330700"/>
              <a:gd name="connsiteX5" fmla="*/ 3457575 w 3875391"/>
              <a:gd name="connsiteY5" fmla="*/ 3339027 h 4330700"/>
              <a:gd name="connsiteX6" fmla="*/ 3457575 w 3875391"/>
              <a:gd name="connsiteY6" fmla="*/ 3343274 h 4330700"/>
              <a:gd name="connsiteX7" fmla="*/ 3454399 w 3875391"/>
              <a:gd name="connsiteY7" fmla="*/ 3343274 h 4330700"/>
              <a:gd name="connsiteX8" fmla="*/ 3346405 w 3875391"/>
              <a:gd name="connsiteY8" fmla="*/ 3487693 h 4330700"/>
              <a:gd name="connsiteX9" fmla="*/ 1558846 w 3875391"/>
              <a:gd name="connsiteY9" fmla="*/ 4330700 h 4330700"/>
              <a:gd name="connsiteX10" fmla="*/ 85309 w 3875391"/>
              <a:gd name="connsiteY10" fmla="*/ 3801714 h 4330700"/>
              <a:gd name="connsiteX11" fmla="*/ 0 w 3875391"/>
              <a:gd name="connsiteY11" fmla="*/ 3724180 h 4330700"/>
              <a:gd name="connsiteX12" fmla="*/ 0 w 3875391"/>
              <a:gd name="connsiteY12" fmla="*/ 304131 h 4330700"/>
              <a:gd name="connsiteX13" fmla="*/ 85309 w 3875391"/>
              <a:gd name="connsiteY13" fmla="*/ 226597 h 4330700"/>
              <a:gd name="connsiteX14" fmla="*/ 263644 w 3875391"/>
              <a:gd name="connsiteY14" fmla="*/ 93240 h 433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5391" h="4330700">
                <a:moveTo>
                  <a:pt x="417122" y="0"/>
                </a:moveTo>
                <a:lnTo>
                  <a:pt x="2700571" y="0"/>
                </a:lnTo>
                <a:lnTo>
                  <a:pt x="2854048" y="93240"/>
                </a:lnTo>
                <a:cubicBezTo>
                  <a:pt x="3470253" y="509540"/>
                  <a:pt x="3875391" y="1214535"/>
                  <a:pt x="3875391" y="2014156"/>
                </a:cubicBezTo>
                <a:cubicBezTo>
                  <a:pt x="3875391" y="2493928"/>
                  <a:pt x="3729542" y="2939635"/>
                  <a:pt x="3479762" y="3309358"/>
                </a:cubicBezTo>
                <a:lnTo>
                  <a:pt x="3457575" y="3339027"/>
                </a:lnTo>
                <a:lnTo>
                  <a:pt x="3457575" y="3343274"/>
                </a:lnTo>
                <a:lnTo>
                  <a:pt x="3454399" y="3343274"/>
                </a:lnTo>
                <a:lnTo>
                  <a:pt x="3346405" y="3487693"/>
                </a:lnTo>
                <a:cubicBezTo>
                  <a:pt x="2921516" y="4002539"/>
                  <a:pt x="2278504" y="4330700"/>
                  <a:pt x="1558846" y="4330700"/>
                </a:cubicBezTo>
                <a:cubicBezTo>
                  <a:pt x="999112" y="4330700"/>
                  <a:pt x="485745" y="4132183"/>
                  <a:pt x="85309" y="3801714"/>
                </a:cubicBezTo>
                <a:lnTo>
                  <a:pt x="0" y="3724180"/>
                </a:lnTo>
                <a:lnTo>
                  <a:pt x="0" y="304131"/>
                </a:lnTo>
                <a:lnTo>
                  <a:pt x="85309" y="226597"/>
                </a:lnTo>
                <a:cubicBezTo>
                  <a:pt x="142514" y="179387"/>
                  <a:pt x="202023" y="134871"/>
                  <a:pt x="263644" y="93240"/>
                </a:cubicBezTo>
                <a:close/>
              </a:path>
            </a:pathLst>
          </a:custGeom>
          <a:solidFill>
            <a:schemeClr val="accent1"/>
          </a:solidFill>
        </p:spPr>
        <p:txBody>
          <a:bodyPr wrap="square" lIns="396000" tIns="360000" rIns="90000" bIns="360000" anchor="ctr" anchorCtr="0">
            <a:normAutofit/>
          </a:bodyPr>
          <a:lstStyle>
            <a:lvl1pPr>
              <a:lnSpc>
                <a:spcPct val="100000"/>
              </a:lnSpc>
              <a:defRPr sz="4000">
                <a:solidFill>
                  <a:schemeClr val="bg1"/>
                </a:solidFill>
              </a:defRPr>
            </a:lvl1pPr>
          </a:lstStyle>
          <a:p>
            <a:r>
              <a:rPr lang="en-US"/>
              <a:t>Click to enter title here</a:t>
            </a:r>
          </a:p>
        </p:txBody>
      </p:sp>
      <p:sp>
        <p:nvSpPr>
          <p:cNvPr id="4" name="Content Placeholder 3">
            <a:extLst>
              <a:ext uri="{FF2B5EF4-FFF2-40B4-BE49-F238E27FC236}">
                <a16:creationId xmlns:a16="http://schemas.microsoft.com/office/drawing/2014/main" id="{75A4EBE2-41F7-48F4-B525-605699ECF92F}"/>
              </a:ext>
            </a:extLst>
          </p:cNvPr>
          <p:cNvSpPr>
            <a:spLocks noGrp="1"/>
          </p:cNvSpPr>
          <p:nvPr>
            <p:ph sz="quarter" idx="19" hasCustomPrompt="1"/>
          </p:nvPr>
        </p:nvSpPr>
        <p:spPr>
          <a:xfrm>
            <a:off x="4238625" y="404813"/>
            <a:ext cx="7545387" cy="5796000"/>
          </a:xfrm>
        </p:spPr>
        <p:txBody>
          <a:bodyPr/>
          <a:lstStyle>
            <a:lvl1pPr>
              <a:lnSpc>
                <a:spcPct val="100000"/>
              </a:lnSpc>
              <a:defRPr/>
            </a:lvl1pPr>
            <a:lvl2pPr marL="460800" indent="-228600">
              <a:lnSpc>
                <a:spcPct val="100000"/>
              </a:lnSpc>
              <a:defRPr lang="en-US" sz="2400" kern="1200" dirty="0">
                <a:solidFill>
                  <a:schemeClr val="tx1"/>
                </a:solidFill>
                <a:latin typeface="+mn-lt"/>
                <a:ea typeface="+mn-ea"/>
                <a:cs typeface="+mn-cs"/>
              </a:defRPr>
            </a:lvl2pPr>
            <a:lvl3pPr marL="691200" indent="-228600">
              <a:lnSpc>
                <a:spcPct val="100000"/>
              </a:lnSpc>
              <a:defRPr lang="en-US" sz="2000" kern="1200" dirty="0">
                <a:solidFill>
                  <a:schemeClr val="tx1"/>
                </a:solidFill>
                <a:latin typeface="+mn-lt"/>
                <a:ea typeface="+mn-ea"/>
                <a:cs typeface="+mn-cs"/>
              </a:defRPr>
            </a:lvl3pPr>
            <a:lvl4pPr marL="921600" indent="-2286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 here. </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D2C25B5D-B685-4B55-8498-3486110FDCFE}"/>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DFE25DB2-F58D-4AD2-B640-7A1061569FFB}"/>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10" name="Date Placeholder 9">
            <a:extLst>
              <a:ext uri="{FF2B5EF4-FFF2-40B4-BE49-F238E27FC236}">
                <a16:creationId xmlns:a16="http://schemas.microsoft.com/office/drawing/2014/main" id="{59C580CE-4074-4379-8D68-E5118B13A13A}"/>
              </a:ext>
              <a:ext uri="{C183D7F6-B498-43B3-948B-1728B52AA6E4}">
                <adec:decorative xmlns:adec="http://schemas.microsoft.com/office/drawing/2017/decorative" val="1"/>
              </a:ext>
            </a:extLst>
          </p:cNvPr>
          <p:cNvSpPr>
            <a:spLocks noGrp="1"/>
          </p:cNvSpPr>
          <p:nvPr>
            <p:ph type="dt" sz="half" idx="20"/>
          </p:nvPr>
        </p:nvSpPr>
        <p:spPr>
          <a:xfrm>
            <a:off x="10137663" y="6456258"/>
            <a:ext cx="1279358" cy="309145"/>
          </a:xfrm>
          <a:prstGeom prst="rect">
            <a:avLst/>
          </a:prstGeom>
        </p:spPr>
        <p:txBody>
          <a:bodyPr/>
          <a:lstStyle>
            <a:lvl1pPr>
              <a:lnSpc>
                <a:spcPct val="100000"/>
              </a:lnSpc>
              <a:defRPr/>
            </a:lvl1pPr>
          </a:lstStyle>
          <a:p>
            <a:endParaRPr lang="en-GB"/>
          </a:p>
        </p:txBody>
      </p:sp>
      <p:cxnSp>
        <p:nvCxnSpPr>
          <p:cNvPr id="9" name="Straight Connector 8">
            <a:extLst>
              <a:ext uri="{FF2B5EF4-FFF2-40B4-BE49-F238E27FC236}">
                <a16:creationId xmlns:a16="http://schemas.microsoft.com/office/drawing/2014/main" id="{21040238-DCC8-4532-9AE6-EB7C834F336E}"/>
              </a:ext>
              <a:ext uri="{C183D7F6-B498-43B3-948B-1728B52AA6E4}">
                <adec:decorative xmlns:adec="http://schemas.microsoft.com/office/drawing/2017/decorative" val="1"/>
              </a:ext>
            </a:extLst>
          </p:cNvPr>
          <p:cNvCxnSpPr>
            <a:cxnSpLocks/>
          </p:cNvCxnSpPr>
          <p:nvPr userDrawn="1"/>
        </p:nvCxnSpPr>
        <p:spPr>
          <a:xfrm>
            <a:off x="3540125" y="3730171"/>
            <a:ext cx="0" cy="24795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35106982"/>
      </p:ext>
    </p:extLst>
  </p:cSld>
  <p:clrMapOvr>
    <a:masterClrMapping/>
  </p:clrMapOvr>
  <p:extLst>
    <p:ext uri="{DCECCB84-F9BA-43D5-87BE-67443E8EF086}">
      <p15:sldGuideLst xmlns:p15="http://schemas.microsoft.com/office/powerpoint/2012/main">
        <p15:guide id="1" pos="2230">
          <p15:clr>
            <a:srgbClr val="C35EA4"/>
          </p15:clr>
        </p15:guide>
        <p15:guide id="5" pos="2661">
          <p15:clr>
            <a:srgbClr val="C35E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umn Heading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8" y="1741713"/>
            <a:ext cx="3707649"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p:nvPr>
        </p:nvSpPr>
        <p:spPr>
          <a:xfrm>
            <a:off x="407987" y="2559050"/>
            <a:ext cx="3707649" cy="2876550"/>
          </a:xfrm>
          <a:noFill/>
          <a:ln>
            <a:solidFill>
              <a:schemeClr val="accent1"/>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 name="Text Placeholder 14">
            <a:extLst>
              <a:ext uri="{FF2B5EF4-FFF2-40B4-BE49-F238E27FC236}">
                <a16:creationId xmlns:a16="http://schemas.microsoft.com/office/drawing/2014/main" id="{A536223E-63F7-4E44-BC93-B6626BCFEB33}"/>
              </a:ext>
            </a:extLst>
          </p:cNvPr>
          <p:cNvSpPr>
            <a:spLocks noGrp="1"/>
          </p:cNvSpPr>
          <p:nvPr>
            <p:ph type="body" sz="quarter" idx="17" hasCustomPrompt="1"/>
          </p:nvPr>
        </p:nvSpPr>
        <p:spPr>
          <a:xfrm>
            <a:off x="4224337" y="1741713"/>
            <a:ext cx="3743325" cy="817200"/>
          </a:xfrm>
          <a:solidFill>
            <a:schemeClr val="tx2"/>
          </a:solidFill>
          <a:ln>
            <a:solidFill>
              <a:schemeClr val="tx2"/>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p:nvPr>
        </p:nvSpPr>
        <p:spPr>
          <a:xfrm>
            <a:off x="4223586" y="2559050"/>
            <a:ext cx="3743325" cy="2876550"/>
          </a:xfrm>
          <a:noFill/>
          <a:ln>
            <a:solidFill>
              <a:schemeClr val="tx2"/>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2" name="Text Placeholder 14">
            <a:extLst>
              <a:ext uri="{FF2B5EF4-FFF2-40B4-BE49-F238E27FC236}">
                <a16:creationId xmlns:a16="http://schemas.microsoft.com/office/drawing/2014/main" id="{489FFBF6-0D3D-4034-B412-EABCE7228008}"/>
              </a:ext>
            </a:extLst>
          </p:cNvPr>
          <p:cNvSpPr>
            <a:spLocks noGrp="1"/>
          </p:cNvSpPr>
          <p:nvPr>
            <p:ph type="body" sz="quarter" idx="19" hasCustomPrompt="1"/>
          </p:nvPr>
        </p:nvSpPr>
        <p:spPr>
          <a:xfrm>
            <a:off x="8075613" y="1741713"/>
            <a:ext cx="3709149" cy="817200"/>
          </a:xfrm>
          <a:solidFill>
            <a:schemeClr val="accent6"/>
          </a:solidFill>
          <a:ln>
            <a:solidFill>
              <a:schemeClr val="accent6"/>
            </a:solidFill>
          </a:ln>
        </p:spPr>
        <p:txBody>
          <a:bodyPr lIns="180000" rIns="180000" anchor="ctr" anchorCtr="0">
            <a:noAutofit/>
          </a:bodyPr>
          <a:lstStyle>
            <a:lvl1pPr marL="0" indent="0">
              <a:lnSpc>
                <a:spcPct val="100000"/>
              </a:lnSpc>
              <a:buNone/>
              <a:defRPr b="1">
                <a:solidFill>
                  <a:schemeClr val="tx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p:nvPr>
        </p:nvSpPr>
        <p:spPr>
          <a:xfrm>
            <a:off x="8074862" y="2559050"/>
            <a:ext cx="3709149" cy="2876550"/>
          </a:xfrm>
          <a:noFill/>
          <a:ln>
            <a:solidFill>
              <a:schemeClr val="accent6"/>
            </a:solidFill>
          </a:ln>
        </p:spPr>
        <p:txBody>
          <a:bodyPr lIns="180000" tIns="180000" rIns="180000" bIns="180000">
            <a:noAutofit/>
          </a:bodyPr>
          <a:lstStyle>
            <a:lvl1pPr>
              <a:lnSpc>
                <a:spcPct val="100000"/>
              </a:lnSpc>
              <a:defRPr>
                <a:solidFill>
                  <a:schemeClr val="tx1"/>
                </a:solidFill>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Slide Number Placeholder 7">
            <a:extLst>
              <a:ext uri="{FF2B5EF4-FFF2-40B4-BE49-F238E27FC236}">
                <a16:creationId xmlns:a16="http://schemas.microsoft.com/office/drawing/2014/main" id="{879911E2-3D79-4D57-A4A5-99B310315A3A}"/>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2" name="Text Placeholder 96">
            <a:extLst>
              <a:ext uri="{FF2B5EF4-FFF2-40B4-BE49-F238E27FC236}">
                <a16:creationId xmlns:a16="http://schemas.microsoft.com/office/drawing/2014/main" id="{3693997A-5C93-43A3-8084-D3D97075252B}"/>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6" name="Date Placeholder 5">
            <a:extLst>
              <a:ext uri="{FF2B5EF4-FFF2-40B4-BE49-F238E27FC236}">
                <a16:creationId xmlns:a16="http://schemas.microsoft.com/office/drawing/2014/main" id="{2004B821-BCFE-4694-8F07-82AA247F72F5}"/>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2795722973"/>
      </p:ext>
    </p:extLst>
  </p:cSld>
  <p:clrMapOvr>
    <a:masterClrMapping/>
  </p:clrMapOvr>
  <p:extLst>
    <p:ext uri="{DCECCB84-F9BA-43D5-87BE-67443E8EF086}">
      <p15:sldGuideLst xmlns:p15="http://schemas.microsoft.com/office/powerpoint/2012/main">
        <p15:guide id="1" orient="horz" pos="890">
          <p15:clr>
            <a:srgbClr val="C35EA4"/>
          </p15:clr>
        </p15:guide>
        <p15:guide id="2" orient="horz" pos="981">
          <p15:clr>
            <a:srgbClr val="C35EA4"/>
          </p15:clr>
        </p15:guide>
        <p15:guide id="3" pos="2593">
          <p15:clr>
            <a:srgbClr val="A4A3A4"/>
          </p15:clr>
        </p15:guide>
        <p15:guide id="4" pos="2661">
          <p15:clr>
            <a:srgbClr val="A4A3A4"/>
          </p15:clr>
        </p15:guide>
        <p15:guide id="5" pos="5019">
          <p15:clr>
            <a:srgbClr val="A4A3A4"/>
          </p15:clr>
        </p15:guide>
        <p15:guide id="6" pos="5087">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Column Heading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9" y="1741713"/>
            <a:ext cx="2771024"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p:nvPr>
        </p:nvSpPr>
        <p:spPr>
          <a:xfrm>
            <a:off x="407988" y="2559050"/>
            <a:ext cx="2771024" cy="2876550"/>
          </a:xfrm>
          <a:noFill/>
          <a:ln>
            <a:solidFill>
              <a:schemeClr val="accent1"/>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 name="Text Placeholder 14">
            <a:extLst>
              <a:ext uri="{FF2B5EF4-FFF2-40B4-BE49-F238E27FC236}">
                <a16:creationId xmlns:a16="http://schemas.microsoft.com/office/drawing/2014/main" id="{A536223E-63F7-4E44-BC93-B6626BCFEB33}"/>
              </a:ext>
            </a:extLst>
          </p:cNvPr>
          <p:cNvSpPr>
            <a:spLocks noGrp="1"/>
          </p:cNvSpPr>
          <p:nvPr>
            <p:ph type="body" sz="quarter" idx="17" hasCustomPrompt="1"/>
          </p:nvPr>
        </p:nvSpPr>
        <p:spPr>
          <a:xfrm>
            <a:off x="3287712" y="1741713"/>
            <a:ext cx="2771024" cy="817200"/>
          </a:xfrm>
          <a:solidFill>
            <a:schemeClr val="tx2"/>
          </a:solidFill>
          <a:ln>
            <a:solidFill>
              <a:schemeClr val="tx2"/>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p:nvPr>
        </p:nvSpPr>
        <p:spPr>
          <a:xfrm>
            <a:off x="3286961" y="2559050"/>
            <a:ext cx="2771024" cy="2876550"/>
          </a:xfrm>
          <a:noFill/>
          <a:ln>
            <a:solidFill>
              <a:schemeClr val="tx2"/>
            </a:solidFill>
          </a:ln>
        </p:spPr>
        <p:txBody>
          <a:bodyPr lIns="180000" tIns="180000" rIns="180000" bIns="180000">
            <a:noAutofit/>
          </a:bodyPr>
          <a:lstStyle>
            <a:lvl1pPr>
              <a:lnSpc>
                <a:spcPct val="100000"/>
              </a:lnSpc>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2" name="Text Placeholder 14">
            <a:extLst>
              <a:ext uri="{FF2B5EF4-FFF2-40B4-BE49-F238E27FC236}">
                <a16:creationId xmlns:a16="http://schemas.microsoft.com/office/drawing/2014/main" id="{489FFBF6-0D3D-4034-B412-EABCE7228008}"/>
              </a:ext>
            </a:extLst>
          </p:cNvPr>
          <p:cNvSpPr>
            <a:spLocks noGrp="1"/>
          </p:cNvSpPr>
          <p:nvPr>
            <p:ph type="body" sz="quarter" idx="19" hasCustomPrompt="1"/>
          </p:nvPr>
        </p:nvSpPr>
        <p:spPr>
          <a:xfrm>
            <a:off x="6133267" y="1741713"/>
            <a:ext cx="2771022" cy="817200"/>
          </a:xfrm>
          <a:solidFill>
            <a:schemeClr val="accent6"/>
          </a:solidFill>
          <a:ln>
            <a:solidFill>
              <a:schemeClr val="accent6"/>
            </a:solidFill>
          </a:ln>
        </p:spPr>
        <p:txBody>
          <a:bodyPr lIns="180000" rIns="180000" anchor="ctr" anchorCtr="0">
            <a:noAutofit/>
          </a:bodyPr>
          <a:lstStyle>
            <a:lvl1pPr marL="0" indent="0">
              <a:lnSpc>
                <a:spcPct val="100000"/>
              </a:lnSpc>
              <a:buNone/>
              <a:defRPr b="1">
                <a:solidFill>
                  <a:schemeClr val="tx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p:nvPr>
        </p:nvSpPr>
        <p:spPr>
          <a:xfrm>
            <a:off x="6132516" y="2559050"/>
            <a:ext cx="2771022" cy="2876550"/>
          </a:xfrm>
          <a:noFill/>
          <a:ln>
            <a:solidFill>
              <a:schemeClr val="accent6"/>
            </a:solidFill>
          </a:ln>
        </p:spPr>
        <p:txBody>
          <a:bodyPr lIns="180000" tIns="180000" rIns="180000" bIns="180000">
            <a:noAutofit/>
          </a:bodyPr>
          <a:lstStyle>
            <a:lvl1pPr>
              <a:lnSpc>
                <a:spcPct val="100000"/>
              </a:lnSpc>
              <a:defRPr>
                <a:solidFill>
                  <a:schemeClr val="tx1"/>
                </a:solidFill>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4" name="Text Placeholder 14">
            <a:extLst>
              <a:ext uri="{FF2B5EF4-FFF2-40B4-BE49-F238E27FC236}">
                <a16:creationId xmlns:a16="http://schemas.microsoft.com/office/drawing/2014/main" id="{794F06B4-05CB-4425-B43C-90CDB77D4DCD}"/>
              </a:ext>
            </a:extLst>
          </p:cNvPr>
          <p:cNvSpPr>
            <a:spLocks noGrp="1"/>
          </p:cNvSpPr>
          <p:nvPr>
            <p:ph type="body" sz="quarter" idx="21" hasCustomPrompt="1"/>
          </p:nvPr>
        </p:nvSpPr>
        <p:spPr>
          <a:xfrm>
            <a:off x="9012237" y="1741713"/>
            <a:ext cx="2771023" cy="817200"/>
          </a:xfrm>
          <a:solidFill>
            <a:schemeClr val="accent5"/>
          </a:solidFill>
          <a:ln>
            <a:solidFill>
              <a:schemeClr val="accent5"/>
            </a:solidFill>
          </a:ln>
        </p:spPr>
        <p:txBody>
          <a:bodyPr lIns="180000" rIns="180000" anchor="ctr" anchorCtr="0">
            <a:noAutofit/>
          </a:bodyPr>
          <a:lstStyle>
            <a:lvl1pPr marL="0" indent="0">
              <a:lnSpc>
                <a:spcPct val="100000"/>
              </a:lnSpc>
              <a:buNone/>
              <a:defRPr b="1">
                <a:solidFill>
                  <a:schemeClr val="tx1"/>
                </a:solidFill>
              </a:defRPr>
            </a:lvl1pPr>
            <a:lvl2pPr marL="0" indent="0">
              <a:buNone/>
              <a:defRPr/>
            </a:lvl2pPr>
          </a:lstStyle>
          <a:p>
            <a:pPr lvl="0"/>
            <a:r>
              <a:rPr lang="en-US"/>
              <a:t>Click to add heading</a:t>
            </a:r>
          </a:p>
        </p:txBody>
      </p:sp>
      <p:sp>
        <p:nvSpPr>
          <p:cNvPr id="23" name="Text Placeholder 17">
            <a:extLst>
              <a:ext uri="{FF2B5EF4-FFF2-40B4-BE49-F238E27FC236}">
                <a16:creationId xmlns:a16="http://schemas.microsoft.com/office/drawing/2014/main" id="{07483DBB-6AB3-44E8-B476-D691A6DD7796}"/>
              </a:ext>
            </a:extLst>
          </p:cNvPr>
          <p:cNvSpPr>
            <a:spLocks noGrp="1"/>
          </p:cNvSpPr>
          <p:nvPr>
            <p:ph type="body" sz="quarter" idx="20"/>
          </p:nvPr>
        </p:nvSpPr>
        <p:spPr>
          <a:xfrm>
            <a:off x="9011486" y="2559050"/>
            <a:ext cx="2771023" cy="2876550"/>
          </a:xfrm>
          <a:noFill/>
          <a:ln>
            <a:solidFill>
              <a:schemeClr val="accent5"/>
            </a:solidFill>
          </a:ln>
        </p:spPr>
        <p:txBody>
          <a:bodyPr lIns="180000" tIns="180000" rIns="180000" bIns="180000">
            <a:noAutofit/>
          </a:bodyPr>
          <a:lstStyle>
            <a:lvl1pPr>
              <a:lnSpc>
                <a:spcPct val="100000"/>
              </a:lnSpc>
              <a:defRPr>
                <a:solidFill>
                  <a:schemeClr val="tx1"/>
                </a:solidFill>
              </a:defRPr>
            </a:lvl1pPr>
            <a:lvl2pPr marL="460800" indent="-230400">
              <a:lnSpc>
                <a:spcPct val="100000"/>
              </a:lnSpc>
              <a:defRPr lang="en-US" sz="2400" kern="1200" dirty="0">
                <a:solidFill>
                  <a:schemeClr val="tx1"/>
                </a:solidFill>
                <a:latin typeface="+mn-lt"/>
                <a:ea typeface="+mn-ea"/>
                <a:cs typeface="+mn-cs"/>
              </a:defRPr>
            </a:lvl2pPr>
            <a:lvl3pPr marL="691200" indent="-230400">
              <a:lnSpc>
                <a:spcPct val="100000"/>
              </a:lnSpc>
              <a:defRPr lang="en-US" sz="2000" kern="1200" dirty="0">
                <a:solidFill>
                  <a:schemeClr val="tx1"/>
                </a:solidFill>
                <a:latin typeface="+mn-lt"/>
                <a:ea typeface="+mn-ea"/>
                <a:cs typeface="+mn-cs"/>
              </a:defRPr>
            </a:lvl3pPr>
            <a:lvl4pPr marL="921600" indent="-230400">
              <a:lnSpc>
                <a:spcPct val="100000"/>
              </a:lnSpc>
              <a:defRPr lang="en-US" sz="2000" kern="1200" dirty="0">
                <a:solidFill>
                  <a:schemeClr val="tx1"/>
                </a:solidFill>
                <a:latin typeface="+mn-lt"/>
                <a:ea typeface="+mn-ea"/>
                <a:cs typeface="+mn-cs"/>
              </a:defRPr>
            </a:lvl4pPr>
            <a:lvl5pPr>
              <a:lnSpc>
                <a:spcPct val="100000"/>
              </a:lnSpc>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Slide Number Placeholder 9">
            <a:extLst>
              <a:ext uri="{FF2B5EF4-FFF2-40B4-BE49-F238E27FC236}">
                <a16:creationId xmlns:a16="http://schemas.microsoft.com/office/drawing/2014/main" id="{507ABD0A-0B79-498A-8135-71083AB527F3}"/>
              </a:ext>
              <a:ext uri="{C183D7F6-B498-43B3-948B-1728B52AA6E4}">
                <adec:decorative xmlns:adec="http://schemas.microsoft.com/office/drawing/2017/decorative" val="1"/>
              </a:ext>
            </a:extLst>
          </p:cNvPr>
          <p:cNvSpPr>
            <a:spLocks noGrp="1"/>
          </p:cNvSpPr>
          <p:nvPr>
            <p:ph type="sldNum" sz="quarter" idx="24"/>
          </p:nvPr>
        </p:nvSpPr>
        <p:spPr/>
        <p:txBody>
          <a:bodyPr/>
          <a:lstStyle>
            <a:lvl1pPr>
              <a:lnSpc>
                <a:spcPct val="100000"/>
              </a:lnSpc>
              <a:defRPr/>
            </a:lvl1pPr>
          </a:lstStyle>
          <a:p>
            <a:fld id="{F8E47D07-9D1E-4FE9-B31A-2F5863681021}" type="slidenum">
              <a:rPr lang="en-GB" smtClean="0"/>
              <a:pPr/>
              <a:t>‹#›</a:t>
            </a:fld>
            <a:endParaRPr lang="en-GB"/>
          </a:p>
        </p:txBody>
      </p:sp>
      <p:sp>
        <p:nvSpPr>
          <p:cNvPr id="14" name="Text Placeholder 96">
            <a:extLst>
              <a:ext uri="{FF2B5EF4-FFF2-40B4-BE49-F238E27FC236}">
                <a16:creationId xmlns:a16="http://schemas.microsoft.com/office/drawing/2014/main" id="{C19B5F97-DA6F-4D23-91EB-F783A1590A4A}"/>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8" name="Date Placeholder 7">
            <a:extLst>
              <a:ext uri="{FF2B5EF4-FFF2-40B4-BE49-F238E27FC236}">
                <a16:creationId xmlns:a16="http://schemas.microsoft.com/office/drawing/2014/main" id="{5FDF1C59-75D3-4D44-AA6A-CE846344781C}"/>
              </a:ext>
              <a:ext uri="{C183D7F6-B498-43B3-948B-1728B52AA6E4}">
                <adec:decorative xmlns:adec="http://schemas.microsoft.com/office/drawing/2017/decorative" val="1"/>
              </a:ext>
            </a:extLst>
          </p:cNvPr>
          <p:cNvSpPr>
            <a:spLocks noGrp="1"/>
          </p:cNvSpPr>
          <p:nvPr>
            <p:ph type="dt" sz="half" idx="22"/>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3732342144"/>
      </p:ext>
    </p:extLst>
  </p:cSld>
  <p:clrMapOvr>
    <a:masterClrMapping/>
  </p:clrMapOvr>
  <p:extLst>
    <p:ext uri="{DCECCB84-F9BA-43D5-87BE-67443E8EF086}">
      <p15:sldGuideLst xmlns:p15="http://schemas.microsoft.com/office/powerpoint/2012/main">
        <p15:guide id="1" orient="horz" pos="890">
          <p15:clr>
            <a:srgbClr val="C35EA4"/>
          </p15:clr>
        </p15:guide>
        <p15:guide id="2" orient="horz" pos="981">
          <p15:clr>
            <a:srgbClr val="C35EA4"/>
          </p15:clr>
        </p15:guide>
        <p15:guide id="3" pos="2003">
          <p15:clr>
            <a:srgbClr val="A4A3A4"/>
          </p15:clr>
        </p15:guide>
        <p15:guide id="4" pos="2071">
          <p15:clr>
            <a:srgbClr val="A4A3A4"/>
          </p15:clr>
        </p15:guide>
        <p15:guide id="5" pos="5677">
          <p15:clr>
            <a:srgbClr val="A4A3A4"/>
          </p15:clr>
        </p15:guide>
        <p15:guide id="6" pos="5609">
          <p15:clr>
            <a:srgbClr val="A4A3A4"/>
          </p15:clr>
        </p15:guide>
        <p15:guide id="7" pos="3817">
          <p15:clr>
            <a:srgbClr val="A4A3A4"/>
          </p15:clr>
        </p15:guide>
        <p15:guide id="8" pos="3863">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solidFill>
                  <a:schemeClr val="tx1"/>
                </a:solidFill>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4"/>
            <a:ext cx="11376024" cy="4635235"/>
          </a:xfrm>
        </p:spPr>
        <p:txBody>
          <a:bodyPr>
            <a:noAutofit/>
          </a:bodyPr>
          <a:lstStyle>
            <a:lvl1pPr>
              <a:lnSpc>
                <a:spcPct val="100000"/>
              </a:lnSpc>
              <a:spcBef>
                <a:spcPts val="600"/>
              </a:spcBef>
              <a:spcAft>
                <a:spcPts val="600"/>
              </a:spcAft>
              <a:defRPr/>
            </a:lvl1pPr>
            <a:lvl2pPr marL="460800" indent="-228600">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 here.</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7E938F29-84D5-4449-9358-343332B4BEF7}"/>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97481" y="6250152"/>
            <a:ext cx="9550800" cy="561048"/>
          </a:xfrm>
        </p:spPr>
        <p:txBody>
          <a:bodyPr lIns="0" tIns="0" rIns="0" bIns="0" anchor="b" anchorCtr="0">
            <a:noAutofit/>
          </a:bodyPr>
          <a:lstStyle>
            <a:lvl1pPr marL="0" indent="0">
              <a:lnSpc>
                <a:spcPct val="100000"/>
              </a:lnSpc>
              <a:spcAft>
                <a:spcPts val="300"/>
              </a:spcAft>
              <a:buNone/>
              <a:defRPr sz="800">
                <a:solidFill>
                  <a:schemeClr val="tx1"/>
                </a:solidFill>
              </a:defRPr>
            </a:lvl1pPr>
          </a:lstStyle>
          <a:p>
            <a:pPr lvl="0"/>
            <a:r>
              <a:rPr lang="en-US"/>
              <a:t>Footnotes</a:t>
            </a:r>
          </a:p>
        </p:txBody>
      </p:sp>
      <p:sp>
        <p:nvSpPr>
          <p:cNvPr id="7" name="Date Placeholder 6">
            <a:extLst>
              <a:ext uri="{FF2B5EF4-FFF2-40B4-BE49-F238E27FC236}">
                <a16:creationId xmlns:a16="http://schemas.microsoft.com/office/drawing/2014/main" id="{F002CC1A-50FF-4A50-8660-D325E3429D98}"/>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37152070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solidFill>
                  <a:schemeClr val="tx1"/>
                </a:solidFill>
              </a:defRPr>
            </a:lvl1pPr>
          </a:lstStyle>
          <a:p>
            <a:r>
              <a:rPr lang="en-US"/>
              <a:t>Click to enter title here</a:t>
            </a:r>
          </a:p>
        </p:txBody>
      </p:sp>
      <p:sp>
        <p:nvSpPr>
          <p:cNvPr id="11" name="Slide Number Placeholder 10">
            <a:extLst>
              <a:ext uri="{FF2B5EF4-FFF2-40B4-BE49-F238E27FC236}">
                <a16:creationId xmlns:a16="http://schemas.microsoft.com/office/drawing/2014/main" id="{A7BF9FC5-73CA-47D5-891A-42CBDE79952C}"/>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8" name="Date Placeholder 7">
            <a:extLst>
              <a:ext uri="{FF2B5EF4-FFF2-40B4-BE49-F238E27FC236}">
                <a16:creationId xmlns:a16="http://schemas.microsoft.com/office/drawing/2014/main" id="{11075AA4-1FA9-4704-A587-D8E88C1D1EF9}"/>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5712978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Mulberr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solidFill>
                  <a:schemeClr val="tx1"/>
                </a:solidFill>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4"/>
            <a:ext cx="11376024" cy="4635235"/>
          </a:xfrm>
        </p:spPr>
        <p:txBody>
          <a:bodyPr>
            <a:noAutofit/>
          </a:bodyPr>
          <a:lstStyle>
            <a:lvl1pPr>
              <a:lnSpc>
                <a:spcPct val="100000"/>
              </a:lnSpc>
              <a:spcBef>
                <a:spcPts val="600"/>
              </a:spcBef>
              <a:spcAft>
                <a:spcPts val="600"/>
              </a:spcAft>
              <a:defRPr/>
            </a:lvl1pPr>
            <a:lvl2pPr marL="460800" indent="-228600">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 here. </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7E938F29-84D5-4449-9358-343332B4BEF7}"/>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97481" y="6250152"/>
            <a:ext cx="9550800" cy="561048"/>
          </a:xfrm>
        </p:spPr>
        <p:txBody>
          <a:bodyPr lIns="0" tIns="0" rIns="0" bIns="0" anchor="b" anchorCtr="0">
            <a:noAutofit/>
          </a:bodyPr>
          <a:lstStyle>
            <a:lvl1pPr marL="0" indent="0">
              <a:lnSpc>
                <a:spcPct val="100000"/>
              </a:lnSpc>
              <a:spcAft>
                <a:spcPts val="300"/>
              </a:spcAft>
              <a:buNone/>
              <a:defRPr sz="800">
                <a:solidFill>
                  <a:schemeClr val="tx1"/>
                </a:solidFill>
              </a:defRPr>
            </a:lvl1pPr>
          </a:lstStyle>
          <a:p>
            <a:pPr lvl="0"/>
            <a:r>
              <a:rPr lang="en-US"/>
              <a:t>Footnotes</a:t>
            </a:r>
          </a:p>
        </p:txBody>
      </p:sp>
      <p:sp>
        <p:nvSpPr>
          <p:cNvPr id="7" name="Date Placeholder 6">
            <a:extLst>
              <a:ext uri="{FF2B5EF4-FFF2-40B4-BE49-F238E27FC236}">
                <a16:creationId xmlns:a16="http://schemas.microsoft.com/office/drawing/2014/main" id="{F002CC1A-50FF-4A50-8660-D325E3429D98}"/>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8522236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Mulberr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solidFill>
                  <a:schemeClr val="tx1"/>
                </a:solidFill>
              </a:defRPr>
            </a:lvl1pPr>
          </a:lstStyle>
          <a:p>
            <a:r>
              <a:rPr lang="en-US"/>
              <a:t>Click to enter title here</a:t>
            </a:r>
          </a:p>
        </p:txBody>
      </p:sp>
      <p:sp>
        <p:nvSpPr>
          <p:cNvPr id="11" name="Slide Number Placeholder 10">
            <a:extLst>
              <a:ext uri="{FF2B5EF4-FFF2-40B4-BE49-F238E27FC236}">
                <a16:creationId xmlns:a16="http://schemas.microsoft.com/office/drawing/2014/main" id="{A7BF9FC5-73CA-47D5-891A-42CBDE79952C}"/>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8" name="Date Placeholder 7">
            <a:extLst>
              <a:ext uri="{FF2B5EF4-FFF2-40B4-BE49-F238E27FC236}">
                <a16:creationId xmlns:a16="http://schemas.microsoft.com/office/drawing/2014/main" id="{11075AA4-1FA9-4704-A587-D8E88C1D1EF9}"/>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29842990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Value Points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23" name="Text Placeholder 18">
            <a:extLst>
              <a:ext uri="{FF2B5EF4-FFF2-40B4-BE49-F238E27FC236}">
                <a16:creationId xmlns:a16="http://schemas.microsoft.com/office/drawing/2014/main" id="{908774E5-6317-0685-60C2-4C482EE1C82E}"/>
              </a:ext>
            </a:extLst>
          </p:cNvPr>
          <p:cNvSpPr>
            <a:spLocks noGrp="1"/>
          </p:cNvSpPr>
          <p:nvPr>
            <p:ph type="body" sz="quarter" idx="112" hasCustomPrompt="1"/>
          </p:nvPr>
        </p:nvSpPr>
        <p:spPr>
          <a:xfrm>
            <a:off x="1139499"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24" name="Text Placeholder 9">
            <a:extLst>
              <a:ext uri="{FF2B5EF4-FFF2-40B4-BE49-F238E27FC236}">
                <a16:creationId xmlns:a16="http://schemas.microsoft.com/office/drawing/2014/main" id="{7E1E7FE7-76AF-85F1-4FBC-8E527FBEC9D3}"/>
              </a:ext>
            </a:extLst>
          </p:cNvPr>
          <p:cNvSpPr>
            <a:spLocks noGrp="1"/>
          </p:cNvSpPr>
          <p:nvPr>
            <p:ph type="body" sz="quarter" idx="18" hasCustomPrompt="1"/>
          </p:nvPr>
        </p:nvSpPr>
        <p:spPr>
          <a:xfrm>
            <a:off x="407989" y="4213225"/>
            <a:ext cx="3563936" cy="1728000"/>
          </a:xfrm>
        </p:spPr>
        <p:txBody>
          <a:bodyPr/>
          <a:lstStyle>
            <a:lvl1pPr marL="0" indent="0" algn="ctr">
              <a:lnSpc>
                <a:spcPct val="100000"/>
              </a:lnSpc>
              <a:buNone/>
              <a:defRPr/>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5" name="Text Placeholder 18">
            <a:extLst>
              <a:ext uri="{FF2B5EF4-FFF2-40B4-BE49-F238E27FC236}">
                <a16:creationId xmlns:a16="http://schemas.microsoft.com/office/drawing/2014/main" id="{3C3D6D1C-EA2A-BC93-1142-0AF07D344827}"/>
              </a:ext>
            </a:extLst>
          </p:cNvPr>
          <p:cNvSpPr>
            <a:spLocks noGrp="1"/>
          </p:cNvSpPr>
          <p:nvPr>
            <p:ph type="body" sz="quarter" idx="113" hasCustomPrompt="1"/>
          </p:nvPr>
        </p:nvSpPr>
        <p:spPr>
          <a:xfrm>
            <a:off x="4968875"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6"/>
          </a:solidFill>
        </p:spPr>
        <p:txBody>
          <a:bodyPr wrap="square" lIns="0" tIns="0" rIns="0" bIns="0" anchor="ctr" anchorCtr="0">
            <a:normAutofit/>
          </a:bodyPr>
          <a:lstStyle>
            <a:lvl1pPr marL="0" indent="0" algn="ctr">
              <a:lnSpc>
                <a:spcPct val="100000"/>
              </a:lnSpc>
              <a:buNone/>
              <a:defRPr>
                <a:solidFill>
                  <a:schemeClr val="tx1"/>
                </a:solidFill>
                <a:latin typeface="+mj-lt"/>
              </a:defRPr>
            </a:lvl1pPr>
          </a:lstStyle>
          <a:p>
            <a:pPr lvl="0"/>
            <a:r>
              <a:rPr lang="en-US"/>
              <a:t>Click to add callout or key figure</a:t>
            </a:r>
          </a:p>
        </p:txBody>
      </p:sp>
      <p:sp>
        <p:nvSpPr>
          <p:cNvPr id="26" name="Text Placeholder 9">
            <a:extLst>
              <a:ext uri="{FF2B5EF4-FFF2-40B4-BE49-F238E27FC236}">
                <a16:creationId xmlns:a16="http://schemas.microsoft.com/office/drawing/2014/main" id="{CAE97067-E054-F240-2C74-3C276BE7E5AC}"/>
              </a:ext>
            </a:extLst>
          </p:cNvPr>
          <p:cNvSpPr>
            <a:spLocks noGrp="1"/>
          </p:cNvSpPr>
          <p:nvPr>
            <p:ph type="body" sz="quarter" idx="27" hasCustomPrompt="1"/>
          </p:nvPr>
        </p:nvSpPr>
        <p:spPr>
          <a:xfrm>
            <a:off x="4314032" y="4213225"/>
            <a:ext cx="3563936" cy="1728000"/>
          </a:xfrm>
        </p:spPr>
        <p:txBody>
          <a:bodyPr/>
          <a:lstStyle>
            <a:lvl1pPr marL="0" indent="0" algn="ctr">
              <a:lnSpc>
                <a:spcPct val="100000"/>
              </a:lnSpc>
              <a:buNone/>
              <a:defRPr/>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7" name="Text Placeholder 18">
            <a:extLst>
              <a:ext uri="{FF2B5EF4-FFF2-40B4-BE49-F238E27FC236}">
                <a16:creationId xmlns:a16="http://schemas.microsoft.com/office/drawing/2014/main" id="{7FE1B641-0CB5-ADC0-4697-B06992037923}"/>
              </a:ext>
            </a:extLst>
          </p:cNvPr>
          <p:cNvSpPr>
            <a:spLocks noGrp="1"/>
          </p:cNvSpPr>
          <p:nvPr>
            <p:ph type="body" sz="quarter" idx="114" hasCustomPrompt="1"/>
          </p:nvPr>
        </p:nvSpPr>
        <p:spPr>
          <a:xfrm>
            <a:off x="8799513"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5"/>
          </a:solidFill>
        </p:spPr>
        <p:txBody>
          <a:bodyPr wrap="square" lIns="0" tIns="0" rIns="0" bIns="0" anchor="ctr" anchorCtr="0">
            <a:normAutofit/>
          </a:bodyPr>
          <a:lstStyle>
            <a:lvl1pPr marL="0" indent="0" algn="ctr">
              <a:lnSpc>
                <a:spcPct val="100000"/>
              </a:lnSpc>
              <a:buNone/>
              <a:defRPr>
                <a:solidFill>
                  <a:schemeClr val="tx1"/>
                </a:solidFill>
                <a:latin typeface="+mj-lt"/>
              </a:defRPr>
            </a:lvl1pPr>
          </a:lstStyle>
          <a:p>
            <a:pPr lvl="0"/>
            <a:r>
              <a:rPr lang="en-US"/>
              <a:t>Click to add callout or key figure</a:t>
            </a:r>
          </a:p>
        </p:txBody>
      </p:sp>
      <p:sp>
        <p:nvSpPr>
          <p:cNvPr id="28" name="Text Placeholder 9">
            <a:extLst>
              <a:ext uri="{FF2B5EF4-FFF2-40B4-BE49-F238E27FC236}">
                <a16:creationId xmlns:a16="http://schemas.microsoft.com/office/drawing/2014/main" id="{57559BB0-B9E5-D570-8CCA-20334B1AC503}"/>
              </a:ext>
            </a:extLst>
          </p:cNvPr>
          <p:cNvSpPr>
            <a:spLocks noGrp="1"/>
          </p:cNvSpPr>
          <p:nvPr>
            <p:ph type="body" sz="quarter" idx="28" hasCustomPrompt="1"/>
          </p:nvPr>
        </p:nvSpPr>
        <p:spPr>
          <a:xfrm>
            <a:off x="8220075" y="4213225"/>
            <a:ext cx="3563936" cy="1728000"/>
          </a:xfrm>
        </p:spPr>
        <p:txBody>
          <a:bodyPr/>
          <a:lstStyle>
            <a:lvl1pPr marL="0" indent="0" algn="ctr">
              <a:lnSpc>
                <a:spcPct val="100000"/>
              </a:lnSpc>
              <a:buNone/>
              <a:defRPr/>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7" name="Slide Number Placeholder 6">
            <a:extLst>
              <a:ext uri="{FF2B5EF4-FFF2-40B4-BE49-F238E27FC236}">
                <a16:creationId xmlns:a16="http://schemas.microsoft.com/office/drawing/2014/main" id="{A183F930-38D6-455D-84C2-DD9D1E30FD41}"/>
              </a:ext>
              <a:ext uri="{C183D7F6-B498-43B3-948B-1728B52AA6E4}">
                <adec:decorative xmlns:adec="http://schemas.microsoft.com/office/drawing/2017/decorative" val="1"/>
              </a:ext>
            </a:extLst>
          </p:cNvPr>
          <p:cNvSpPr>
            <a:spLocks noGrp="1"/>
          </p:cNvSpPr>
          <p:nvPr>
            <p:ph type="sldNum" sz="quarter" idx="26"/>
          </p:nvPr>
        </p:nvSpPr>
        <p:spPr/>
        <p:txBody>
          <a:bodyPr/>
          <a:lstStyle>
            <a:lvl1pPr>
              <a:lnSpc>
                <a:spcPct val="100000"/>
              </a:lnSpc>
              <a:defRPr/>
            </a:lvl1pPr>
          </a:lstStyle>
          <a:p>
            <a:fld id="{F8E47D07-9D1E-4FE9-B31A-2F5863681021}" type="slidenum">
              <a:rPr lang="en-GB" smtClean="0"/>
              <a:pPr/>
              <a:t>‹#›</a:t>
            </a:fld>
            <a:endParaRPr lang="en-GB"/>
          </a:p>
        </p:txBody>
      </p:sp>
      <p:sp>
        <p:nvSpPr>
          <p:cNvPr id="14" name="Text Placeholder 96">
            <a:extLst>
              <a:ext uri="{FF2B5EF4-FFF2-40B4-BE49-F238E27FC236}">
                <a16:creationId xmlns:a16="http://schemas.microsoft.com/office/drawing/2014/main" id="{AA42A745-9907-45EF-9B18-E061ED71F0DB}"/>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4" name="Date Placeholder 3">
            <a:extLst>
              <a:ext uri="{FF2B5EF4-FFF2-40B4-BE49-F238E27FC236}">
                <a16:creationId xmlns:a16="http://schemas.microsoft.com/office/drawing/2014/main" id="{C645BA28-9268-48CE-8962-39F56ADB8E1B}"/>
              </a:ext>
              <a:ext uri="{C183D7F6-B498-43B3-948B-1728B52AA6E4}">
                <adec:decorative xmlns:adec="http://schemas.microsoft.com/office/drawing/2017/decorative" val="1"/>
              </a:ext>
            </a:extLst>
          </p:cNvPr>
          <p:cNvSpPr>
            <a:spLocks noGrp="1"/>
          </p:cNvSpPr>
          <p:nvPr>
            <p:ph type="dt" sz="half" idx="24"/>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289679649"/>
      </p:ext>
    </p:extLst>
  </p:cSld>
  <p:clrMapOvr>
    <a:masterClrMapping/>
  </p:clrMapOvr>
  <p:extLst>
    <p:ext uri="{DCECCB84-F9BA-43D5-87BE-67443E8EF086}">
      <p15:sldGuideLst xmlns:p15="http://schemas.microsoft.com/office/powerpoint/2012/main">
        <p15:guide id="3" pos="2502">
          <p15:clr>
            <a:srgbClr val="A4A3A4"/>
          </p15:clr>
        </p15:guide>
        <p15:guide id="4" pos="2706">
          <p15:clr>
            <a:srgbClr val="A4A3A4"/>
          </p15:clr>
        </p15:guide>
        <p15:guide id="7" pos="4974">
          <p15:clr>
            <a:srgbClr val="A4A3A4"/>
          </p15:clr>
        </p15:guide>
        <p15:guide id="8" pos="5178">
          <p15:clr>
            <a:srgbClr val="A4A3A4"/>
          </p15:clr>
        </p15:guide>
        <p15:guide id="11" orient="horz" pos="890">
          <p15:clr>
            <a:srgbClr val="C35EA4"/>
          </p15:clr>
        </p15:guide>
        <p15:guide id="12" orient="horz" pos="981">
          <p15:clr>
            <a:srgbClr val="C35E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Value Points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29" name="Text Placeholder 18">
            <a:extLst>
              <a:ext uri="{FF2B5EF4-FFF2-40B4-BE49-F238E27FC236}">
                <a16:creationId xmlns:a16="http://schemas.microsoft.com/office/drawing/2014/main" id="{1A29A185-838B-41FF-C98E-2BFDAEBD8434}"/>
              </a:ext>
            </a:extLst>
          </p:cNvPr>
          <p:cNvSpPr>
            <a:spLocks noGrp="1"/>
          </p:cNvSpPr>
          <p:nvPr>
            <p:ph type="body" sz="quarter" idx="112" hasCustomPrompt="1"/>
          </p:nvPr>
        </p:nvSpPr>
        <p:spPr>
          <a:xfrm>
            <a:off x="568658"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30" name="Text Placeholder 9">
            <a:extLst>
              <a:ext uri="{FF2B5EF4-FFF2-40B4-BE49-F238E27FC236}">
                <a16:creationId xmlns:a16="http://schemas.microsoft.com/office/drawing/2014/main" id="{8CC9D214-CAF4-F003-7DEA-8CB09B222F10}"/>
              </a:ext>
            </a:extLst>
          </p:cNvPr>
          <p:cNvSpPr>
            <a:spLocks noGrp="1"/>
          </p:cNvSpPr>
          <p:nvPr>
            <p:ph type="body" sz="quarter" idx="18" hasCustomPrompt="1"/>
          </p:nvPr>
        </p:nvSpPr>
        <p:spPr>
          <a:xfrm>
            <a:off x="407989" y="4213225"/>
            <a:ext cx="2592386" cy="1754326"/>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31" name="Text Placeholder 18">
            <a:extLst>
              <a:ext uri="{FF2B5EF4-FFF2-40B4-BE49-F238E27FC236}">
                <a16:creationId xmlns:a16="http://schemas.microsoft.com/office/drawing/2014/main" id="{ACD01662-D7D4-E679-4DA0-FAC63A1FDBFA}"/>
              </a:ext>
            </a:extLst>
          </p:cNvPr>
          <p:cNvSpPr>
            <a:spLocks noGrp="1"/>
          </p:cNvSpPr>
          <p:nvPr>
            <p:ph type="body" sz="quarter" idx="113" hasCustomPrompt="1"/>
          </p:nvPr>
        </p:nvSpPr>
        <p:spPr>
          <a:xfrm>
            <a:off x="3502666"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6"/>
          </a:solidFill>
        </p:spPr>
        <p:txBody>
          <a:bodyPr wrap="square" lIns="0" tIns="0" rIns="0" bIns="0" anchor="ctr" anchorCtr="0">
            <a:normAutofit/>
          </a:bodyPr>
          <a:lstStyle>
            <a:lvl1pPr marL="0" indent="0" algn="ctr">
              <a:lnSpc>
                <a:spcPct val="100000"/>
              </a:lnSpc>
              <a:buNone/>
              <a:defRPr>
                <a:solidFill>
                  <a:schemeClr val="tx1"/>
                </a:solidFill>
                <a:latin typeface="+mj-lt"/>
              </a:defRPr>
            </a:lvl1pPr>
          </a:lstStyle>
          <a:p>
            <a:pPr lvl="0"/>
            <a:r>
              <a:rPr lang="en-US"/>
              <a:t>Click to add callout or key figure</a:t>
            </a:r>
          </a:p>
        </p:txBody>
      </p:sp>
      <p:sp>
        <p:nvSpPr>
          <p:cNvPr id="32" name="Text Placeholder 9">
            <a:extLst>
              <a:ext uri="{FF2B5EF4-FFF2-40B4-BE49-F238E27FC236}">
                <a16:creationId xmlns:a16="http://schemas.microsoft.com/office/drawing/2014/main" id="{5E7F3C01-9811-E089-2F05-62240D09F64F}"/>
              </a:ext>
            </a:extLst>
          </p:cNvPr>
          <p:cNvSpPr>
            <a:spLocks noGrp="1"/>
          </p:cNvSpPr>
          <p:nvPr>
            <p:ph type="body" sz="quarter" idx="30" hasCustomPrompt="1"/>
          </p:nvPr>
        </p:nvSpPr>
        <p:spPr>
          <a:xfrm>
            <a:off x="3338933" y="4213225"/>
            <a:ext cx="2592386" cy="1754326"/>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33" name="Text Placeholder 18">
            <a:extLst>
              <a:ext uri="{FF2B5EF4-FFF2-40B4-BE49-F238E27FC236}">
                <a16:creationId xmlns:a16="http://schemas.microsoft.com/office/drawing/2014/main" id="{AE29663C-8BFD-0CD5-3803-048743082A1D}"/>
              </a:ext>
            </a:extLst>
          </p:cNvPr>
          <p:cNvSpPr>
            <a:spLocks noGrp="1"/>
          </p:cNvSpPr>
          <p:nvPr>
            <p:ph type="body" sz="quarter" idx="114" hasCustomPrompt="1"/>
          </p:nvPr>
        </p:nvSpPr>
        <p:spPr>
          <a:xfrm>
            <a:off x="6436674"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5"/>
          </a:solidFill>
        </p:spPr>
        <p:txBody>
          <a:bodyPr wrap="square" lIns="0" tIns="0" rIns="0" bIns="0" anchor="ctr" anchorCtr="0">
            <a:normAutofit/>
          </a:bodyPr>
          <a:lstStyle>
            <a:lvl1pPr marL="0" indent="0" algn="ctr">
              <a:lnSpc>
                <a:spcPct val="100000"/>
              </a:lnSpc>
              <a:buNone/>
              <a:defRPr>
                <a:solidFill>
                  <a:schemeClr val="tx1"/>
                </a:solidFill>
                <a:latin typeface="+mj-lt"/>
              </a:defRPr>
            </a:lvl1pPr>
          </a:lstStyle>
          <a:p>
            <a:pPr lvl="0"/>
            <a:r>
              <a:rPr lang="en-US"/>
              <a:t>Click to add callout or key figure</a:t>
            </a:r>
          </a:p>
        </p:txBody>
      </p:sp>
      <p:sp>
        <p:nvSpPr>
          <p:cNvPr id="34" name="Text Placeholder 9">
            <a:extLst>
              <a:ext uri="{FF2B5EF4-FFF2-40B4-BE49-F238E27FC236}">
                <a16:creationId xmlns:a16="http://schemas.microsoft.com/office/drawing/2014/main" id="{BF905CDA-C0A2-1E33-ABD8-291F764868DA}"/>
              </a:ext>
            </a:extLst>
          </p:cNvPr>
          <p:cNvSpPr>
            <a:spLocks noGrp="1"/>
          </p:cNvSpPr>
          <p:nvPr>
            <p:ph type="body" sz="quarter" idx="31" hasCustomPrompt="1"/>
          </p:nvPr>
        </p:nvSpPr>
        <p:spPr>
          <a:xfrm>
            <a:off x="6269877" y="4213225"/>
            <a:ext cx="2592386" cy="1754326"/>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35" name="Text Placeholder 18">
            <a:extLst>
              <a:ext uri="{FF2B5EF4-FFF2-40B4-BE49-F238E27FC236}">
                <a16:creationId xmlns:a16="http://schemas.microsoft.com/office/drawing/2014/main" id="{CE640007-E9BE-2277-AD9A-AE01C100C4CA}"/>
              </a:ext>
            </a:extLst>
          </p:cNvPr>
          <p:cNvSpPr>
            <a:spLocks noGrp="1"/>
          </p:cNvSpPr>
          <p:nvPr>
            <p:ph type="body" sz="quarter" idx="115" hasCustomPrompt="1"/>
          </p:nvPr>
        </p:nvSpPr>
        <p:spPr>
          <a:xfrm>
            <a:off x="9370682" y="1871971"/>
            <a:ext cx="2252662" cy="2251075"/>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tx2"/>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36" name="Text Placeholder 9">
            <a:extLst>
              <a:ext uri="{FF2B5EF4-FFF2-40B4-BE49-F238E27FC236}">
                <a16:creationId xmlns:a16="http://schemas.microsoft.com/office/drawing/2014/main" id="{FEAAFD62-B4F1-9834-F672-1BB07FEDBDBF}"/>
              </a:ext>
            </a:extLst>
          </p:cNvPr>
          <p:cNvSpPr>
            <a:spLocks noGrp="1"/>
          </p:cNvSpPr>
          <p:nvPr>
            <p:ph type="body" sz="quarter" idx="32" hasCustomPrompt="1"/>
          </p:nvPr>
        </p:nvSpPr>
        <p:spPr>
          <a:xfrm>
            <a:off x="9200820" y="4213225"/>
            <a:ext cx="2592386" cy="1754326"/>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8" name="Slide Number Placeholder 7">
            <a:extLst>
              <a:ext uri="{FF2B5EF4-FFF2-40B4-BE49-F238E27FC236}">
                <a16:creationId xmlns:a16="http://schemas.microsoft.com/office/drawing/2014/main" id="{B7FF9A92-5BDB-40F9-8C9E-94BECF288EF4}"/>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8" name="Text Placeholder 96">
            <a:extLst>
              <a:ext uri="{FF2B5EF4-FFF2-40B4-BE49-F238E27FC236}">
                <a16:creationId xmlns:a16="http://schemas.microsoft.com/office/drawing/2014/main" id="{6F65E95C-9C1A-45B9-A2D2-B58B0FB5236B}"/>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6" name="Date Placeholder 5">
            <a:extLst>
              <a:ext uri="{FF2B5EF4-FFF2-40B4-BE49-F238E27FC236}">
                <a16:creationId xmlns:a16="http://schemas.microsoft.com/office/drawing/2014/main" id="{98CF1364-95FC-4822-BD65-0519B5DD9BCE}"/>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4104060426"/>
      </p:ext>
    </p:extLst>
  </p:cSld>
  <p:clrMapOvr>
    <a:masterClrMapping/>
  </p:clrMapOvr>
  <p:extLst>
    <p:ext uri="{DCECCB84-F9BA-43D5-87BE-67443E8EF086}">
      <p15:sldGuideLst xmlns:p15="http://schemas.microsoft.com/office/powerpoint/2012/main">
        <p15:guide id="3" pos="1890">
          <p15:clr>
            <a:srgbClr val="A4A3A4"/>
          </p15:clr>
        </p15:guide>
        <p15:guide id="4" pos="2094">
          <p15:clr>
            <a:srgbClr val="A4A3A4"/>
          </p15:clr>
        </p15:guide>
        <p15:guide id="5" pos="3727">
          <p15:clr>
            <a:srgbClr val="A4A3A4"/>
          </p15:clr>
        </p15:guide>
        <p15:guide id="6" pos="3953">
          <p15:clr>
            <a:srgbClr val="A4A3A4"/>
          </p15:clr>
        </p15:guide>
        <p15:guide id="9" pos="5586">
          <p15:clr>
            <a:srgbClr val="A4A3A4"/>
          </p15:clr>
        </p15:guide>
        <p15:guide id="10" pos="5790">
          <p15:clr>
            <a:srgbClr val="A4A3A4"/>
          </p15:clr>
        </p15:guide>
        <p15:guide id="11" orient="horz" pos="890">
          <p15:clr>
            <a:srgbClr val="C35EA4"/>
          </p15:clr>
        </p15:guide>
        <p15:guide id="12" orient="horz" pos="981">
          <p15:clr>
            <a:srgbClr val="C35E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Value Points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33" name="Text Placeholder 18">
            <a:extLst>
              <a:ext uri="{FF2B5EF4-FFF2-40B4-BE49-F238E27FC236}">
                <a16:creationId xmlns:a16="http://schemas.microsoft.com/office/drawing/2014/main" id="{FA36CDD2-8C9C-EA14-5271-A8D9555989E5}"/>
              </a:ext>
            </a:extLst>
          </p:cNvPr>
          <p:cNvSpPr>
            <a:spLocks noGrp="1"/>
          </p:cNvSpPr>
          <p:nvPr>
            <p:ph type="body" sz="quarter" idx="112" hasCustomPrompt="1"/>
          </p:nvPr>
        </p:nvSpPr>
        <p:spPr>
          <a:xfrm>
            <a:off x="551619" y="1871971"/>
            <a:ext cx="1814648" cy="181337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sz="2000">
                <a:solidFill>
                  <a:schemeClr val="bg1"/>
                </a:solidFill>
                <a:latin typeface="+mj-lt"/>
              </a:defRPr>
            </a:lvl1pPr>
          </a:lstStyle>
          <a:p>
            <a:pPr lvl="0"/>
            <a:r>
              <a:rPr lang="en-US"/>
              <a:t>Click to add callout or key figure</a:t>
            </a:r>
          </a:p>
        </p:txBody>
      </p:sp>
      <p:sp>
        <p:nvSpPr>
          <p:cNvPr id="34" name="Text Placeholder 9">
            <a:extLst>
              <a:ext uri="{FF2B5EF4-FFF2-40B4-BE49-F238E27FC236}">
                <a16:creationId xmlns:a16="http://schemas.microsoft.com/office/drawing/2014/main" id="{0E0FE2D6-35F4-8E1A-31AA-6F312886C7B5}"/>
              </a:ext>
            </a:extLst>
          </p:cNvPr>
          <p:cNvSpPr>
            <a:spLocks noGrp="1"/>
          </p:cNvSpPr>
          <p:nvPr>
            <p:ph type="body" sz="quarter" idx="18" hasCustomPrompt="1"/>
          </p:nvPr>
        </p:nvSpPr>
        <p:spPr>
          <a:xfrm>
            <a:off x="407989" y="3927674"/>
            <a:ext cx="2124074" cy="2088000"/>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35" name="Text Placeholder 18">
            <a:extLst>
              <a:ext uri="{FF2B5EF4-FFF2-40B4-BE49-F238E27FC236}">
                <a16:creationId xmlns:a16="http://schemas.microsoft.com/office/drawing/2014/main" id="{A330BAED-E9CF-2E69-A2F4-772911766C62}"/>
              </a:ext>
            </a:extLst>
          </p:cNvPr>
          <p:cNvSpPr>
            <a:spLocks noGrp="1"/>
          </p:cNvSpPr>
          <p:nvPr>
            <p:ph type="body" sz="quarter" idx="113" hasCustomPrompt="1"/>
          </p:nvPr>
        </p:nvSpPr>
        <p:spPr>
          <a:xfrm>
            <a:off x="2870147" y="1871971"/>
            <a:ext cx="1814648" cy="181337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6"/>
          </a:solidFill>
        </p:spPr>
        <p:txBody>
          <a:bodyPr wrap="square" lIns="0" tIns="0" rIns="0" bIns="0" anchor="ctr" anchorCtr="0">
            <a:normAutofit/>
          </a:bodyPr>
          <a:lstStyle>
            <a:lvl1pPr marL="0" indent="0" algn="ctr">
              <a:lnSpc>
                <a:spcPct val="100000"/>
              </a:lnSpc>
              <a:buNone/>
              <a:defRPr sz="2000">
                <a:solidFill>
                  <a:schemeClr val="tx1"/>
                </a:solidFill>
                <a:latin typeface="+mj-lt"/>
              </a:defRPr>
            </a:lvl1pPr>
          </a:lstStyle>
          <a:p>
            <a:pPr lvl="0"/>
            <a:r>
              <a:rPr lang="en-US"/>
              <a:t>Click to add callout or key figure</a:t>
            </a:r>
          </a:p>
        </p:txBody>
      </p:sp>
      <p:sp>
        <p:nvSpPr>
          <p:cNvPr id="36" name="Text Placeholder 9">
            <a:extLst>
              <a:ext uri="{FF2B5EF4-FFF2-40B4-BE49-F238E27FC236}">
                <a16:creationId xmlns:a16="http://schemas.microsoft.com/office/drawing/2014/main" id="{5B9BE5D8-0413-0ACA-741E-13DEE93FF747}"/>
              </a:ext>
            </a:extLst>
          </p:cNvPr>
          <p:cNvSpPr>
            <a:spLocks noGrp="1"/>
          </p:cNvSpPr>
          <p:nvPr>
            <p:ph type="body" sz="quarter" idx="32" hasCustomPrompt="1"/>
          </p:nvPr>
        </p:nvSpPr>
        <p:spPr>
          <a:xfrm>
            <a:off x="2711450" y="3927674"/>
            <a:ext cx="2124074" cy="2088000"/>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37" name="Text Placeholder 18">
            <a:extLst>
              <a:ext uri="{FF2B5EF4-FFF2-40B4-BE49-F238E27FC236}">
                <a16:creationId xmlns:a16="http://schemas.microsoft.com/office/drawing/2014/main" id="{6B2F2730-F6F9-0FE9-1E9E-8DF9F5395AE5}"/>
              </a:ext>
            </a:extLst>
          </p:cNvPr>
          <p:cNvSpPr>
            <a:spLocks noGrp="1"/>
          </p:cNvSpPr>
          <p:nvPr>
            <p:ph type="body" sz="quarter" idx="114" hasCustomPrompt="1"/>
          </p:nvPr>
        </p:nvSpPr>
        <p:spPr>
          <a:xfrm>
            <a:off x="5188675" y="1871971"/>
            <a:ext cx="1814648" cy="181337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5"/>
          </a:solidFill>
        </p:spPr>
        <p:txBody>
          <a:bodyPr wrap="square" lIns="0" tIns="0" rIns="0" bIns="0" anchor="ctr" anchorCtr="0">
            <a:normAutofit/>
          </a:bodyPr>
          <a:lstStyle>
            <a:lvl1pPr marL="0" indent="0" algn="ctr">
              <a:lnSpc>
                <a:spcPct val="100000"/>
              </a:lnSpc>
              <a:buNone/>
              <a:defRPr sz="2000">
                <a:solidFill>
                  <a:schemeClr val="tx1"/>
                </a:solidFill>
                <a:latin typeface="+mj-lt"/>
              </a:defRPr>
            </a:lvl1pPr>
          </a:lstStyle>
          <a:p>
            <a:pPr lvl="0"/>
            <a:r>
              <a:rPr lang="en-US"/>
              <a:t>Click to add callout or key figure</a:t>
            </a:r>
          </a:p>
        </p:txBody>
      </p:sp>
      <p:sp>
        <p:nvSpPr>
          <p:cNvPr id="38" name="Text Placeholder 9">
            <a:extLst>
              <a:ext uri="{FF2B5EF4-FFF2-40B4-BE49-F238E27FC236}">
                <a16:creationId xmlns:a16="http://schemas.microsoft.com/office/drawing/2014/main" id="{A28559BD-35F7-45E2-9625-26A01CA62766}"/>
              </a:ext>
            </a:extLst>
          </p:cNvPr>
          <p:cNvSpPr>
            <a:spLocks noGrp="1"/>
          </p:cNvSpPr>
          <p:nvPr>
            <p:ph type="body" sz="quarter" idx="33" hasCustomPrompt="1"/>
          </p:nvPr>
        </p:nvSpPr>
        <p:spPr>
          <a:xfrm>
            <a:off x="5016500" y="3927674"/>
            <a:ext cx="2158999" cy="2088000"/>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39" name="Text Placeholder 18">
            <a:extLst>
              <a:ext uri="{FF2B5EF4-FFF2-40B4-BE49-F238E27FC236}">
                <a16:creationId xmlns:a16="http://schemas.microsoft.com/office/drawing/2014/main" id="{FF5D1043-80F8-B0C9-61D2-7DBB499435FB}"/>
              </a:ext>
            </a:extLst>
          </p:cNvPr>
          <p:cNvSpPr>
            <a:spLocks noGrp="1"/>
          </p:cNvSpPr>
          <p:nvPr>
            <p:ph type="body" sz="quarter" idx="116" hasCustomPrompt="1"/>
          </p:nvPr>
        </p:nvSpPr>
        <p:spPr>
          <a:xfrm>
            <a:off x="7511188" y="1871971"/>
            <a:ext cx="1814648" cy="181337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3"/>
          </a:solidFill>
        </p:spPr>
        <p:txBody>
          <a:bodyPr wrap="square" lIns="0" tIns="0" rIns="0" bIns="0" anchor="ctr" anchorCtr="0">
            <a:normAutofit/>
          </a:bodyPr>
          <a:lstStyle>
            <a:lvl1pPr marL="0" indent="0" algn="ctr">
              <a:lnSpc>
                <a:spcPct val="100000"/>
              </a:lnSpc>
              <a:buNone/>
              <a:defRPr sz="2000">
                <a:solidFill>
                  <a:schemeClr val="bg1"/>
                </a:solidFill>
                <a:latin typeface="+mj-lt"/>
              </a:defRPr>
            </a:lvl1pPr>
          </a:lstStyle>
          <a:p>
            <a:pPr lvl="0"/>
            <a:r>
              <a:rPr lang="en-US"/>
              <a:t>Click to add callout or key figure</a:t>
            </a:r>
          </a:p>
        </p:txBody>
      </p:sp>
      <p:sp>
        <p:nvSpPr>
          <p:cNvPr id="40" name="Text Placeholder 9">
            <a:extLst>
              <a:ext uri="{FF2B5EF4-FFF2-40B4-BE49-F238E27FC236}">
                <a16:creationId xmlns:a16="http://schemas.microsoft.com/office/drawing/2014/main" id="{3EC2CEFC-763B-BBF7-0BB9-E9FD3626F383}"/>
              </a:ext>
            </a:extLst>
          </p:cNvPr>
          <p:cNvSpPr>
            <a:spLocks noGrp="1"/>
          </p:cNvSpPr>
          <p:nvPr>
            <p:ph type="body" sz="quarter" idx="34" hasCustomPrompt="1"/>
          </p:nvPr>
        </p:nvSpPr>
        <p:spPr>
          <a:xfrm>
            <a:off x="7356475" y="3927674"/>
            <a:ext cx="2124074" cy="2088000"/>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41" name="Text Placeholder 18">
            <a:extLst>
              <a:ext uri="{FF2B5EF4-FFF2-40B4-BE49-F238E27FC236}">
                <a16:creationId xmlns:a16="http://schemas.microsoft.com/office/drawing/2014/main" id="{6D7A5137-A4E7-91D5-97A1-83F3228C8EA2}"/>
              </a:ext>
            </a:extLst>
          </p:cNvPr>
          <p:cNvSpPr>
            <a:spLocks noGrp="1"/>
          </p:cNvSpPr>
          <p:nvPr>
            <p:ph type="body" sz="quarter" idx="115" hasCustomPrompt="1"/>
          </p:nvPr>
        </p:nvSpPr>
        <p:spPr>
          <a:xfrm>
            <a:off x="9814650" y="1871971"/>
            <a:ext cx="1814648" cy="181337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tx2"/>
          </a:solidFill>
        </p:spPr>
        <p:txBody>
          <a:bodyPr wrap="square" lIns="0" tIns="0" rIns="0" bIns="0" anchor="ctr" anchorCtr="0">
            <a:normAutofit/>
          </a:bodyPr>
          <a:lstStyle>
            <a:lvl1pPr marL="0" indent="0" algn="ctr">
              <a:lnSpc>
                <a:spcPct val="100000"/>
              </a:lnSpc>
              <a:buNone/>
              <a:defRPr sz="2000">
                <a:solidFill>
                  <a:schemeClr val="bg1"/>
                </a:solidFill>
                <a:latin typeface="+mj-lt"/>
              </a:defRPr>
            </a:lvl1pPr>
          </a:lstStyle>
          <a:p>
            <a:pPr lvl="0"/>
            <a:r>
              <a:rPr lang="en-US"/>
              <a:t>Click to add callout or key figure</a:t>
            </a:r>
          </a:p>
        </p:txBody>
      </p:sp>
      <p:sp>
        <p:nvSpPr>
          <p:cNvPr id="42" name="Text Placeholder 9">
            <a:extLst>
              <a:ext uri="{FF2B5EF4-FFF2-40B4-BE49-F238E27FC236}">
                <a16:creationId xmlns:a16="http://schemas.microsoft.com/office/drawing/2014/main" id="{95A1032C-67B8-5D48-FBF7-47CA8F6DF40F}"/>
              </a:ext>
            </a:extLst>
          </p:cNvPr>
          <p:cNvSpPr>
            <a:spLocks noGrp="1"/>
          </p:cNvSpPr>
          <p:nvPr>
            <p:ph type="body" sz="quarter" idx="35" hasCustomPrompt="1"/>
          </p:nvPr>
        </p:nvSpPr>
        <p:spPr>
          <a:xfrm>
            <a:off x="9659937" y="3927674"/>
            <a:ext cx="2124074" cy="2088000"/>
          </a:xfrm>
        </p:spPr>
        <p:txBody>
          <a:bodyPr/>
          <a:lstStyle>
            <a:lvl1pPr marL="0" indent="0" algn="ctr">
              <a:lnSpc>
                <a:spcPct val="100000"/>
              </a:lnSpc>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8" name="Slide Number Placeholder 7">
            <a:extLst>
              <a:ext uri="{FF2B5EF4-FFF2-40B4-BE49-F238E27FC236}">
                <a16:creationId xmlns:a16="http://schemas.microsoft.com/office/drawing/2014/main" id="{B7FF9A92-5BDB-40F9-8C9E-94BECF288EF4}"/>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7" name="Text Placeholder 96">
            <a:extLst>
              <a:ext uri="{FF2B5EF4-FFF2-40B4-BE49-F238E27FC236}">
                <a16:creationId xmlns:a16="http://schemas.microsoft.com/office/drawing/2014/main" id="{E55FEA9E-88F1-4D2F-9402-729ADDB70C5C}"/>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6" name="Date Placeholder 5">
            <a:extLst>
              <a:ext uri="{FF2B5EF4-FFF2-40B4-BE49-F238E27FC236}">
                <a16:creationId xmlns:a16="http://schemas.microsoft.com/office/drawing/2014/main" id="{98CF1364-95FC-4822-BD65-0519B5DD9BCE}"/>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3248305290"/>
      </p:ext>
    </p:extLst>
  </p:cSld>
  <p:clrMapOvr>
    <a:masterClrMapping/>
  </p:clrMapOvr>
  <p:extLst>
    <p:ext uri="{DCECCB84-F9BA-43D5-87BE-67443E8EF086}">
      <p15:sldGuideLst xmlns:p15="http://schemas.microsoft.com/office/powerpoint/2012/main">
        <p15:guide id="1" pos="1595">
          <p15:clr>
            <a:srgbClr val="A4A3A4"/>
          </p15:clr>
        </p15:guide>
        <p15:guide id="2" pos="1708">
          <p15:clr>
            <a:srgbClr val="A4A3A4"/>
          </p15:clr>
        </p15:guide>
        <p15:guide id="3" pos="3046">
          <p15:clr>
            <a:srgbClr val="A4A3A4"/>
          </p15:clr>
        </p15:guide>
        <p15:guide id="4" pos="3160">
          <p15:clr>
            <a:srgbClr val="A4A3A4"/>
          </p15:clr>
        </p15:guide>
        <p15:guide id="5" pos="4520">
          <p15:clr>
            <a:srgbClr val="A4A3A4"/>
          </p15:clr>
        </p15:guide>
        <p15:guide id="6" pos="4634">
          <p15:clr>
            <a:srgbClr val="A4A3A4"/>
          </p15:clr>
        </p15:guide>
        <p15:guide id="9" pos="5972">
          <p15:clr>
            <a:srgbClr val="A4A3A4"/>
          </p15:clr>
        </p15:guide>
        <p15:guide id="10" pos="6085">
          <p15:clr>
            <a:srgbClr val="A4A3A4"/>
          </p15:clr>
        </p15:guide>
        <p15:guide id="11" orient="horz" pos="890">
          <p15:clr>
            <a:srgbClr val="C35EA4"/>
          </p15:clr>
        </p15:guide>
        <p15:guide id="12" orient="horz" pos="981">
          <p15:clr>
            <a:srgbClr val="C35E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nSpc>
                <a:spcPct val="90000"/>
              </a:lnSpc>
            </a:pPr>
            <a:r>
              <a:rPr lang="en-US" sz="9600"/>
              <a:t>Do not use layouts</a:t>
            </a:r>
            <a:br>
              <a:rPr lang="en-US" sz="9600"/>
            </a:br>
            <a:r>
              <a:rPr lang="en-US" sz="9600"/>
              <a:t>in this section appearing after this point. </a:t>
            </a:r>
          </a:p>
        </p:txBody>
      </p:sp>
      <p:sp>
        <p:nvSpPr>
          <p:cNvPr id="4" name="DO NOT DELETE (BRANDIN)">
            <a:extLst>
              <a:ext uri="{FF2B5EF4-FFF2-40B4-BE49-F238E27FC236}">
                <a16:creationId xmlns:a16="http://schemas.microsoft.com/office/drawing/2014/main" id="{4FE5B898-DD8A-1B42-B5C8-50EEAD84123B}"/>
              </a:ext>
            </a:extLst>
          </p:cNvPr>
          <p:cNvSpPr/>
          <p:nvPr userDrawn="1"/>
        </p:nvSpPr>
        <p:spPr>
          <a:xfrm>
            <a:off x="152400" y="1524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120000"/>
              </a:lnSpc>
              <a:spcAft>
                <a:spcPts val="600"/>
              </a:spcAft>
            </a:pPr>
            <a:endParaRPr lang="en-US" err="1"/>
          </a:p>
        </p:txBody>
      </p:sp>
    </p:spTree>
    <p:custDataLst>
      <p:custData r:id="rId1"/>
      <p:tags r:id="rId2"/>
    </p:custDataLst>
    <p:extLst>
      <p:ext uri="{BB962C8B-B14F-4D97-AF65-F5344CB8AC3E}">
        <p14:creationId xmlns:p14="http://schemas.microsoft.com/office/powerpoint/2010/main" val="70765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1" y="0"/>
            <a:ext cx="5562601" cy="6858000"/>
          </a:xfrm>
          <a:custGeom>
            <a:avLst/>
            <a:gdLst>
              <a:gd name="connsiteX0" fmla="*/ 0 w 5562601"/>
              <a:gd name="connsiteY0" fmla="*/ 0 h 6858000"/>
              <a:gd name="connsiteX1" fmla="*/ 3124199 w 5562601"/>
              <a:gd name="connsiteY1" fmla="*/ 0 h 6858000"/>
              <a:gd name="connsiteX2" fmla="*/ 3694793 w 5562601"/>
              <a:gd name="connsiteY2" fmla="*/ 0 h 6858000"/>
              <a:gd name="connsiteX3" fmla="*/ 3762493 w 5562601"/>
              <a:gd name="connsiteY3" fmla="*/ 43402 h 6858000"/>
              <a:gd name="connsiteX4" fmla="*/ 5562601 w 5562601"/>
              <a:gd name="connsiteY4" fmla="*/ 3429000 h 6858000"/>
              <a:gd name="connsiteX5" fmla="*/ 3762493 w 5562601"/>
              <a:gd name="connsiteY5" fmla="*/ 6814598 h 6858000"/>
              <a:gd name="connsiteX6" fmla="*/ 3694792 w 5562601"/>
              <a:gd name="connsiteY6" fmla="*/ 6858000 h 6858000"/>
              <a:gd name="connsiteX7" fmla="*/ 0 w 5562601"/>
              <a:gd name="connsiteY7" fmla="*/ 6858000 h 6858000"/>
              <a:gd name="connsiteX8" fmla="*/ 0 w 5562601"/>
              <a:gd name="connsiteY8" fmla="*/ 26016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601" h="6858000">
                <a:moveTo>
                  <a:pt x="0" y="0"/>
                </a:moveTo>
                <a:lnTo>
                  <a:pt x="3124199" y="0"/>
                </a:lnTo>
                <a:lnTo>
                  <a:pt x="3694793" y="0"/>
                </a:lnTo>
                <a:lnTo>
                  <a:pt x="3762493" y="43402"/>
                </a:lnTo>
                <a:cubicBezTo>
                  <a:pt x="4848549" y="777127"/>
                  <a:pt x="5562601" y="2019676"/>
                  <a:pt x="5562601" y="3429000"/>
                </a:cubicBezTo>
                <a:cubicBezTo>
                  <a:pt x="5562601" y="4838325"/>
                  <a:pt x="4848549" y="6080873"/>
                  <a:pt x="3762493" y="6814598"/>
                </a:cubicBezTo>
                <a:lnTo>
                  <a:pt x="3694792" y="6858000"/>
                </a:lnTo>
                <a:lnTo>
                  <a:pt x="0" y="6858000"/>
                </a:lnTo>
                <a:lnTo>
                  <a:pt x="0" y="2601686"/>
                </a:lnTo>
                <a:close/>
              </a:path>
            </a:pathLst>
          </a:custGeom>
          <a:solidFill>
            <a:schemeClr val="accent1"/>
          </a:solidFill>
        </p:spPr>
        <p:txBody>
          <a:bodyPr wrap="square" lIns="396000" tIns="2160000" bIns="2880000" anchor="b" anchorCtr="0">
            <a:normAutofit/>
          </a:bodyPr>
          <a:lstStyle>
            <a:lvl1pPr>
              <a:lnSpc>
                <a:spcPct val="100000"/>
              </a:lnSpc>
              <a:defRPr sz="4000">
                <a:solidFill>
                  <a:schemeClr val="bg1"/>
                </a:solidFill>
              </a:defRPr>
            </a:lvl1pPr>
          </a:lstStyle>
          <a:p>
            <a:r>
              <a:rPr lang="en-US"/>
              <a:t>Click to enter</a:t>
            </a:r>
            <a:br>
              <a:rPr lang="en-US"/>
            </a:br>
            <a:r>
              <a:rPr lang="en-US"/>
              <a:t>section title here</a:t>
            </a:r>
            <a:endParaRPr lang="en-GB"/>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428626" y="4267200"/>
            <a:ext cx="3678918" cy="1896645"/>
          </a:xfrm>
          <a:prstGeom prst="rect">
            <a:avLst/>
          </a:prstGeom>
        </p:spPr>
        <p:txBody>
          <a:bodyPr lIns="0"/>
          <a:lstStyle>
            <a:lvl1pPr marL="0" indent="0">
              <a:lnSpc>
                <a:spcPct val="100000"/>
              </a:lnSpc>
              <a:buNone/>
              <a:defRPr>
                <a:solidFill>
                  <a:schemeClr val="bg1"/>
                </a:solidFill>
              </a:defRPr>
            </a:lvl1pPr>
            <a:lvl5pPr>
              <a:defRPr/>
            </a:lvl5pPr>
          </a:lstStyle>
          <a:p>
            <a:pPr lvl="0"/>
            <a:r>
              <a:rPr lang="en-US"/>
              <a:t>Click to add subtitle / presenter name(s)</a:t>
            </a:r>
          </a:p>
        </p:txBody>
      </p:sp>
      <p:sp>
        <p:nvSpPr>
          <p:cNvPr id="5" name="Text Placeholder 4">
            <a:extLst>
              <a:ext uri="{FF2B5EF4-FFF2-40B4-BE49-F238E27FC236}">
                <a16:creationId xmlns:a16="http://schemas.microsoft.com/office/drawing/2014/main" id="{D60AE4F3-AAA3-4B8D-A01A-1FF9B8F9F42A}"/>
              </a:ext>
              <a:ext uri="{C183D7F6-B498-43B3-948B-1728B52AA6E4}">
                <adec:decorative xmlns:adec="http://schemas.microsoft.com/office/drawing/2017/decorative" val="1"/>
              </a:ext>
            </a:extLst>
          </p:cNvPr>
          <p:cNvSpPr>
            <a:spLocks noGrp="1"/>
          </p:cNvSpPr>
          <p:nvPr>
            <p:ph type="body" sz="quarter" idx="33" hasCustomPrompt="1"/>
          </p:nvPr>
        </p:nvSpPr>
        <p:spPr>
          <a:xfrm>
            <a:off x="428095" y="863767"/>
            <a:ext cx="1203158" cy="1203158"/>
          </a:xfrm>
          <a:prstGeom prst="ellipse">
            <a:avLst/>
          </a:prstGeom>
          <a:solidFill>
            <a:schemeClr val="bg1"/>
          </a:solidFill>
        </p:spPr>
        <p:txBody>
          <a:bodyPr wrap="none" bIns="0" anchor="ctr" anchorCtr="0">
            <a:normAutofit/>
          </a:bodyPr>
          <a:lstStyle>
            <a:lvl1pPr marL="0" indent="0" algn="ctr">
              <a:lnSpc>
                <a:spcPct val="100000"/>
              </a:lnSpc>
              <a:buNone/>
              <a:defRPr sz="6000" b="1">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a:t>
            </a:r>
          </a:p>
        </p:txBody>
      </p:sp>
      <p:sp>
        <p:nvSpPr>
          <p:cNvPr id="22" name="Picture Placeholder 21">
            <a:extLst>
              <a:ext uri="{FF2B5EF4-FFF2-40B4-BE49-F238E27FC236}">
                <a16:creationId xmlns:a16="http://schemas.microsoft.com/office/drawing/2014/main" id="{0486192A-3DB1-49EB-9B2C-D5E68AF24B1A}"/>
              </a:ext>
              <a:ext uri="{C183D7F6-B498-43B3-948B-1728B52AA6E4}">
                <adec:decorative xmlns:adec="http://schemas.microsoft.com/office/drawing/2017/decorative" val="1"/>
              </a:ext>
            </a:extLst>
          </p:cNvPr>
          <p:cNvSpPr>
            <a:spLocks noGrp="1"/>
          </p:cNvSpPr>
          <p:nvPr>
            <p:ph type="pic" sz="quarter" idx="36" hasCustomPrompt="1"/>
          </p:nvPr>
        </p:nvSpPr>
        <p:spPr>
          <a:xfrm>
            <a:off x="3694792" y="-1"/>
            <a:ext cx="8497208" cy="6858001"/>
          </a:xfrm>
          <a:custGeom>
            <a:avLst/>
            <a:gdLst>
              <a:gd name="connsiteX0" fmla="*/ 8001617 w 8497208"/>
              <a:gd name="connsiteY0" fmla="*/ 6414717 h 6858001"/>
              <a:gd name="connsiteX1" fmla="*/ 7980570 w 8497208"/>
              <a:gd name="connsiteY1" fmla="*/ 6439539 h 6858001"/>
              <a:gd name="connsiteX2" fmla="*/ 8034470 w 8497208"/>
              <a:gd name="connsiteY2" fmla="*/ 6517076 h 6858001"/>
              <a:gd name="connsiteX3" fmla="*/ 8090937 w 8497208"/>
              <a:gd name="connsiteY3" fmla="*/ 6510166 h 6858001"/>
              <a:gd name="connsiteX4" fmla="*/ 8091707 w 8497208"/>
              <a:gd name="connsiteY4" fmla="*/ 6506072 h 6858001"/>
              <a:gd name="connsiteX5" fmla="*/ 8095814 w 8497208"/>
              <a:gd name="connsiteY5" fmla="*/ 6478435 h 6858001"/>
              <a:gd name="connsiteX6" fmla="*/ 8062447 w 8497208"/>
              <a:gd name="connsiteY6" fmla="*/ 6464105 h 6858001"/>
              <a:gd name="connsiteX7" fmla="*/ 8064757 w 8497208"/>
              <a:gd name="connsiteY7" fmla="*/ 6499675 h 6858001"/>
              <a:gd name="connsiteX8" fmla="*/ 8064757 w 8497208"/>
              <a:gd name="connsiteY8" fmla="*/ 6504025 h 6858001"/>
              <a:gd name="connsiteX9" fmla="*/ 8048330 w 8497208"/>
              <a:gd name="connsiteY9" fmla="*/ 6515029 h 6858001"/>
              <a:gd name="connsiteX10" fmla="*/ 7993147 w 8497208"/>
              <a:gd name="connsiteY10" fmla="*/ 6433142 h 6858001"/>
              <a:gd name="connsiteX11" fmla="*/ 7994430 w 8497208"/>
              <a:gd name="connsiteY11" fmla="*/ 6431862 h 6858001"/>
              <a:gd name="connsiteX12" fmla="*/ 7995200 w 8497208"/>
              <a:gd name="connsiteY12" fmla="*/ 6432374 h 6858001"/>
              <a:gd name="connsiteX13" fmla="*/ 7995457 w 8497208"/>
              <a:gd name="connsiteY13" fmla="*/ 6432374 h 6858001"/>
              <a:gd name="connsiteX14" fmla="*/ 8062190 w 8497208"/>
              <a:gd name="connsiteY14" fmla="*/ 6459499 h 6858001"/>
              <a:gd name="connsiteX15" fmla="*/ 8096071 w 8497208"/>
              <a:gd name="connsiteY15" fmla="*/ 6474085 h 6858001"/>
              <a:gd name="connsiteX16" fmla="*/ 8122764 w 8497208"/>
              <a:gd name="connsiteY16" fmla="*/ 6486880 h 6858001"/>
              <a:gd name="connsiteX17" fmla="*/ 8134828 w 8497208"/>
              <a:gd name="connsiteY17" fmla="*/ 6503513 h 6858001"/>
              <a:gd name="connsiteX18" fmla="*/ 7984933 w 8497208"/>
              <a:gd name="connsiteY18" fmla="*/ 6615084 h 6858001"/>
              <a:gd name="connsiteX19" fmla="*/ 7984420 w 8497208"/>
              <a:gd name="connsiteY19" fmla="*/ 6615596 h 6858001"/>
              <a:gd name="connsiteX20" fmla="*/ 7983393 w 8497208"/>
              <a:gd name="connsiteY20" fmla="*/ 6617131 h 6858001"/>
              <a:gd name="connsiteX21" fmla="*/ 7983137 w 8497208"/>
              <a:gd name="connsiteY21" fmla="*/ 6617643 h 6858001"/>
              <a:gd name="connsiteX22" fmla="*/ 7978517 w 8497208"/>
              <a:gd name="connsiteY22" fmla="*/ 6631717 h 6858001"/>
              <a:gd name="connsiteX23" fmla="*/ 7997253 w 8497208"/>
              <a:gd name="connsiteY23" fmla="*/ 6655260 h 6858001"/>
              <a:gd name="connsiteX24" fmla="*/ 8009830 w 8497208"/>
              <a:gd name="connsiteY24" fmla="*/ 6657563 h 6858001"/>
              <a:gd name="connsiteX25" fmla="*/ 8012397 w 8497208"/>
              <a:gd name="connsiteY25" fmla="*/ 6657819 h 6858001"/>
              <a:gd name="connsiteX26" fmla="*/ 8136881 w 8497208"/>
              <a:gd name="connsiteY26" fmla="*/ 6633253 h 6858001"/>
              <a:gd name="connsiteX27" fmla="*/ 8146378 w 8497208"/>
              <a:gd name="connsiteY27" fmla="*/ 6607407 h 6858001"/>
              <a:gd name="connsiteX28" fmla="*/ 8103001 w 8497208"/>
              <a:gd name="connsiteY28" fmla="*/ 6582073 h 6858001"/>
              <a:gd name="connsiteX29" fmla="*/ 8093761 w 8497208"/>
              <a:gd name="connsiteY29" fmla="*/ 6588215 h 6858001"/>
              <a:gd name="connsiteX30" fmla="*/ 8128411 w 8497208"/>
              <a:gd name="connsiteY30" fmla="*/ 6611246 h 6858001"/>
              <a:gd name="connsiteX31" fmla="*/ 8126614 w 8497208"/>
              <a:gd name="connsiteY31" fmla="*/ 6614828 h 6858001"/>
              <a:gd name="connsiteX32" fmla="*/ 8124304 w 8497208"/>
              <a:gd name="connsiteY32" fmla="*/ 6614828 h 6858001"/>
              <a:gd name="connsiteX33" fmla="*/ 8047817 w 8497208"/>
              <a:gd name="connsiteY33" fmla="*/ 6619946 h 6858001"/>
              <a:gd name="connsiteX34" fmla="*/ 8040630 w 8497208"/>
              <a:gd name="connsiteY34" fmla="*/ 6620202 h 6858001"/>
              <a:gd name="connsiteX35" fmla="*/ 8052437 w 8497208"/>
              <a:gd name="connsiteY35" fmla="*/ 6610734 h 6858001"/>
              <a:gd name="connsiteX36" fmla="*/ 8173841 w 8497208"/>
              <a:gd name="connsiteY36" fmla="*/ 6529615 h 6858001"/>
              <a:gd name="connsiteX37" fmla="*/ 8144068 w 8497208"/>
              <a:gd name="connsiteY37" fmla="*/ 6452334 h 6858001"/>
              <a:gd name="connsiteX38" fmla="*/ 8001617 w 8497208"/>
              <a:gd name="connsiteY38" fmla="*/ 6414717 h 6858001"/>
              <a:gd name="connsiteX39" fmla="*/ 8063182 w 8497208"/>
              <a:gd name="connsiteY39" fmla="*/ 6306559 h 6858001"/>
              <a:gd name="connsiteX40" fmla="*/ 7947246 w 8497208"/>
              <a:gd name="connsiteY40" fmla="*/ 6409920 h 6858001"/>
              <a:gd name="connsiteX41" fmla="*/ 7903898 w 8497208"/>
              <a:gd name="connsiteY41" fmla="*/ 6477718 h 6858001"/>
              <a:gd name="connsiteX42" fmla="*/ 7922109 w 8497208"/>
              <a:gd name="connsiteY42" fmla="*/ 6498186 h 6858001"/>
              <a:gd name="connsiteX43" fmla="*/ 8041380 w 8497208"/>
              <a:gd name="connsiteY43" fmla="*/ 6559844 h 6858001"/>
              <a:gd name="connsiteX44" fmla="*/ 8050870 w 8497208"/>
              <a:gd name="connsiteY44" fmla="*/ 6553960 h 6858001"/>
              <a:gd name="connsiteX45" fmla="*/ 7945194 w 8497208"/>
              <a:gd name="connsiteY45" fmla="*/ 6495627 h 6858001"/>
              <a:gd name="connsiteX46" fmla="*/ 7928778 w 8497208"/>
              <a:gd name="connsiteY46" fmla="*/ 6480277 h 6858001"/>
              <a:gd name="connsiteX47" fmla="*/ 7958019 w 8497208"/>
              <a:gd name="connsiteY47" fmla="*/ 6449575 h 6858001"/>
              <a:gd name="connsiteX48" fmla="*/ 7974178 w 8497208"/>
              <a:gd name="connsiteY48" fmla="*/ 6433457 h 6858001"/>
              <a:gd name="connsiteX49" fmla="*/ 7976230 w 8497208"/>
              <a:gd name="connsiteY49" fmla="*/ 6416827 h 6858001"/>
              <a:gd name="connsiteX50" fmla="*/ 7997263 w 8497208"/>
              <a:gd name="connsiteY50" fmla="*/ 6410176 h 6858001"/>
              <a:gd name="connsiteX51" fmla="*/ 8024964 w 8497208"/>
              <a:gd name="connsiteY51" fmla="*/ 6382289 h 6858001"/>
              <a:gd name="connsiteX52" fmla="*/ 8047536 w 8497208"/>
              <a:gd name="connsiteY52" fmla="*/ 6364635 h 6858001"/>
              <a:gd name="connsiteX53" fmla="*/ 8053948 w 8497208"/>
              <a:gd name="connsiteY53" fmla="*/ 6376916 h 6858001"/>
              <a:gd name="connsiteX54" fmla="*/ 8058822 w 8497208"/>
              <a:gd name="connsiteY54" fmla="*/ 6421688 h 6858001"/>
              <a:gd name="connsiteX55" fmla="*/ 8097296 w 8497208"/>
              <a:gd name="connsiteY55" fmla="*/ 6432434 h 6858001"/>
              <a:gd name="connsiteX56" fmla="*/ 8063182 w 8497208"/>
              <a:gd name="connsiteY56" fmla="*/ 6306559 h 6858001"/>
              <a:gd name="connsiteX57" fmla="*/ 4802415 w 8497208"/>
              <a:gd name="connsiteY57" fmla="*/ 0 h 6858001"/>
              <a:gd name="connsiteX58" fmla="*/ 5373009 w 8497208"/>
              <a:gd name="connsiteY58" fmla="*/ 0 h 6858001"/>
              <a:gd name="connsiteX59" fmla="*/ 8497208 w 8497208"/>
              <a:gd name="connsiteY59" fmla="*/ 0 h 6858001"/>
              <a:gd name="connsiteX60" fmla="*/ 8497208 w 8497208"/>
              <a:gd name="connsiteY60" fmla="*/ 1 h 6858001"/>
              <a:gd name="connsiteX61" fmla="*/ 8497208 w 8497208"/>
              <a:gd name="connsiteY61" fmla="*/ 2601686 h 6858001"/>
              <a:gd name="connsiteX62" fmla="*/ 8497208 w 8497208"/>
              <a:gd name="connsiteY62" fmla="*/ 6858000 h 6858001"/>
              <a:gd name="connsiteX63" fmla="*/ 8497208 w 8497208"/>
              <a:gd name="connsiteY63" fmla="*/ 6858001 h 6858001"/>
              <a:gd name="connsiteX64" fmla="*/ 0 w 8497208"/>
              <a:gd name="connsiteY64" fmla="*/ 6858001 h 6858001"/>
              <a:gd name="connsiteX65" fmla="*/ 67701 w 8497208"/>
              <a:gd name="connsiteY65" fmla="*/ 6814599 h 6858001"/>
              <a:gd name="connsiteX66" fmla="*/ 1867809 w 8497208"/>
              <a:gd name="connsiteY66" fmla="*/ 3429001 h 6858001"/>
              <a:gd name="connsiteX67" fmla="*/ 67701 w 8497208"/>
              <a:gd name="connsiteY67" fmla="*/ 43403 h 6858001"/>
              <a:gd name="connsiteX68" fmla="*/ 1 w 8497208"/>
              <a:gd name="connsiteY68" fmla="*/ 1 h 6858001"/>
              <a:gd name="connsiteX69" fmla="*/ 4802413 w 8497208"/>
              <a:gd name="connsiteY6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97208" h="6858001">
                <a:moveTo>
                  <a:pt x="8001617" y="6414717"/>
                </a:moveTo>
                <a:cubicBezTo>
                  <a:pt x="7980570" y="6411902"/>
                  <a:pt x="7972100" y="6419579"/>
                  <a:pt x="7980570" y="6439539"/>
                </a:cubicBezTo>
                <a:cubicBezTo>
                  <a:pt x="7989297" y="6459243"/>
                  <a:pt x="8011370" y="6492254"/>
                  <a:pt x="8034470" y="6517076"/>
                </a:cubicBezTo>
                <a:cubicBezTo>
                  <a:pt x="8057827" y="6541642"/>
                  <a:pt x="8082981" y="6548551"/>
                  <a:pt x="8090937" y="6510166"/>
                </a:cubicBezTo>
                <a:cubicBezTo>
                  <a:pt x="8091194" y="6508887"/>
                  <a:pt x="8091451" y="6507608"/>
                  <a:pt x="8091707" y="6506072"/>
                </a:cubicBezTo>
                <a:cubicBezTo>
                  <a:pt x="8093504" y="6496348"/>
                  <a:pt x="8095044" y="6486880"/>
                  <a:pt x="8095814" y="6478435"/>
                </a:cubicBezTo>
                <a:cubicBezTo>
                  <a:pt x="8085547" y="6473829"/>
                  <a:pt x="8073997" y="6468967"/>
                  <a:pt x="8062447" y="6464105"/>
                </a:cubicBezTo>
                <a:cubicBezTo>
                  <a:pt x="8063217" y="6472806"/>
                  <a:pt x="8064244" y="6487904"/>
                  <a:pt x="8064757" y="6499675"/>
                </a:cubicBezTo>
                <a:cubicBezTo>
                  <a:pt x="8064757" y="6500954"/>
                  <a:pt x="8064757" y="6502490"/>
                  <a:pt x="8064757" y="6504025"/>
                </a:cubicBezTo>
                <a:cubicBezTo>
                  <a:pt x="8065527" y="6522705"/>
                  <a:pt x="8059110" y="6522705"/>
                  <a:pt x="8048330" y="6515029"/>
                </a:cubicBezTo>
                <a:cubicBezTo>
                  <a:pt x="8035754" y="6506072"/>
                  <a:pt x="7997510" y="6455661"/>
                  <a:pt x="7993147" y="6433142"/>
                </a:cubicBezTo>
                <a:cubicBezTo>
                  <a:pt x="7992890" y="6431862"/>
                  <a:pt x="7993660" y="6431606"/>
                  <a:pt x="7994430" y="6431862"/>
                </a:cubicBezTo>
                <a:cubicBezTo>
                  <a:pt x="7994687" y="6432118"/>
                  <a:pt x="7994943" y="6432118"/>
                  <a:pt x="7995200" y="6432374"/>
                </a:cubicBezTo>
                <a:cubicBezTo>
                  <a:pt x="7995200" y="6432374"/>
                  <a:pt x="7995200" y="6432374"/>
                  <a:pt x="7995457" y="6432374"/>
                </a:cubicBezTo>
                <a:cubicBezTo>
                  <a:pt x="8003927" y="6435701"/>
                  <a:pt x="8032930" y="6447216"/>
                  <a:pt x="8062190" y="6459499"/>
                </a:cubicBezTo>
                <a:cubicBezTo>
                  <a:pt x="8073741" y="6464361"/>
                  <a:pt x="8085547" y="6469479"/>
                  <a:pt x="8096071" y="6474085"/>
                </a:cubicBezTo>
                <a:cubicBezTo>
                  <a:pt x="8106594" y="6478691"/>
                  <a:pt x="8115834" y="6483297"/>
                  <a:pt x="8122764" y="6486880"/>
                </a:cubicBezTo>
                <a:cubicBezTo>
                  <a:pt x="8135341" y="6493533"/>
                  <a:pt x="8140218" y="6498139"/>
                  <a:pt x="8134828" y="6503513"/>
                </a:cubicBezTo>
                <a:cubicBezTo>
                  <a:pt x="8108647" y="6530382"/>
                  <a:pt x="8016504" y="6568255"/>
                  <a:pt x="7984933" y="6615084"/>
                </a:cubicBezTo>
                <a:cubicBezTo>
                  <a:pt x="7984933" y="6615084"/>
                  <a:pt x="7984677" y="6615340"/>
                  <a:pt x="7984420" y="6615596"/>
                </a:cubicBezTo>
                <a:cubicBezTo>
                  <a:pt x="7984163" y="6616108"/>
                  <a:pt x="7983650" y="6616619"/>
                  <a:pt x="7983393" y="6617131"/>
                </a:cubicBezTo>
                <a:cubicBezTo>
                  <a:pt x="7983393" y="6617387"/>
                  <a:pt x="7983393" y="6617643"/>
                  <a:pt x="7983137" y="6617643"/>
                </a:cubicBezTo>
                <a:cubicBezTo>
                  <a:pt x="7981597" y="6620714"/>
                  <a:pt x="7979287" y="6625576"/>
                  <a:pt x="7978517" y="6631717"/>
                </a:cubicBezTo>
                <a:cubicBezTo>
                  <a:pt x="7977233" y="6641953"/>
                  <a:pt x="7982623" y="6651421"/>
                  <a:pt x="7997253" y="6655260"/>
                </a:cubicBezTo>
                <a:cubicBezTo>
                  <a:pt x="8001103" y="6656283"/>
                  <a:pt x="8005210" y="6657051"/>
                  <a:pt x="8009830" y="6657563"/>
                </a:cubicBezTo>
                <a:cubicBezTo>
                  <a:pt x="8010600" y="6657819"/>
                  <a:pt x="8011627" y="6657819"/>
                  <a:pt x="8012397" y="6657819"/>
                </a:cubicBezTo>
                <a:cubicBezTo>
                  <a:pt x="8040887" y="6659098"/>
                  <a:pt x="8114551" y="6642977"/>
                  <a:pt x="8136881" y="6633253"/>
                </a:cubicBezTo>
                <a:cubicBezTo>
                  <a:pt x="8159981" y="6623017"/>
                  <a:pt x="8153051" y="6612781"/>
                  <a:pt x="8146378" y="6607407"/>
                </a:cubicBezTo>
                <a:cubicBezTo>
                  <a:pt x="8141244" y="6603313"/>
                  <a:pt x="8115577" y="6588983"/>
                  <a:pt x="8103001" y="6582073"/>
                </a:cubicBezTo>
                <a:cubicBezTo>
                  <a:pt x="8099664" y="6584376"/>
                  <a:pt x="8097097" y="6585912"/>
                  <a:pt x="8093761" y="6588215"/>
                </a:cubicBezTo>
                <a:cubicBezTo>
                  <a:pt x="8115064" y="6601010"/>
                  <a:pt x="8123534" y="6607407"/>
                  <a:pt x="8128411" y="6611246"/>
                </a:cubicBezTo>
                <a:cubicBezTo>
                  <a:pt x="8130464" y="6612781"/>
                  <a:pt x="8129438" y="6614572"/>
                  <a:pt x="8126614" y="6614828"/>
                </a:cubicBezTo>
                <a:cubicBezTo>
                  <a:pt x="8125844" y="6614828"/>
                  <a:pt x="8125074" y="6614828"/>
                  <a:pt x="8124304" y="6614828"/>
                </a:cubicBezTo>
                <a:cubicBezTo>
                  <a:pt x="8104027" y="6616364"/>
                  <a:pt x="8065784" y="6618922"/>
                  <a:pt x="8047817" y="6619946"/>
                </a:cubicBezTo>
                <a:cubicBezTo>
                  <a:pt x="8045250" y="6620202"/>
                  <a:pt x="8042170" y="6620202"/>
                  <a:pt x="8040630" y="6620202"/>
                </a:cubicBezTo>
                <a:cubicBezTo>
                  <a:pt x="8044994" y="6616108"/>
                  <a:pt x="8049870" y="6612525"/>
                  <a:pt x="8052437" y="6610734"/>
                </a:cubicBezTo>
                <a:cubicBezTo>
                  <a:pt x="8090937" y="6583609"/>
                  <a:pt x="8154848" y="6545736"/>
                  <a:pt x="8173841" y="6529615"/>
                </a:cubicBezTo>
                <a:cubicBezTo>
                  <a:pt x="8187701" y="6517587"/>
                  <a:pt x="8225688" y="6480994"/>
                  <a:pt x="8144068" y="6452334"/>
                </a:cubicBezTo>
                <a:cubicBezTo>
                  <a:pt x="8120711" y="6444401"/>
                  <a:pt x="8062704" y="6422906"/>
                  <a:pt x="8001617" y="6414717"/>
                </a:cubicBezTo>
                <a:close/>
                <a:moveTo>
                  <a:pt x="8063182" y="6306559"/>
                </a:moveTo>
                <a:cubicBezTo>
                  <a:pt x="8043432" y="6304000"/>
                  <a:pt x="8013678" y="6328817"/>
                  <a:pt x="7947246" y="6409920"/>
                </a:cubicBezTo>
                <a:cubicBezTo>
                  <a:pt x="7934934" y="6424759"/>
                  <a:pt x="7906206" y="6461088"/>
                  <a:pt x="7903898" y="6477718"/>
                </a:cubicBezTo>
                <a:cubicBezTo>
                  <a:pt x="7902359" y="6489487"/>
                  <a:pt x="7914927" y="6494604"/>
                  <a:pt x="7922109" y="6498186"/>
                </a:cubicBezTo>
                <a:cubicBezTo>
                  <a:pt x="7928778" y="6501768"/>
                  <a:pt x="8005727" y="6539888"/>
                  <a:pt x="8041380" y="6559844"/>
                </a:cubicBezTo>
                <a:cubicBezTo>
                  <a:pt x="8044458" y="6557797"/>
                  <a:pt x="8047536" y="6555751"/>
                  <a:pt x="8050870" y="6553960"/>
                </a:cubicBezTo>
                <a:cubicBezTo>
                  <a:pt x="8029581" y="6542447"/>
                  <a:pt x="7969561" y="6510211"/>
                  <a:pt x="7945194" y="6495627"/>
                </a:cubicBezTo>
                <a:cubicBezTo>
                  <a:pt x="7935190" y="6489743"/>
                  <a:pt x="7928265" y="6484882"/>
                  <a:pt x="7928778" y="6480277"/>
                </a:cubicBezTo>
                <a:cubicBezTo>
                  <a:pt x="7929548" y="6474648"/>
                  <a:pt x="7944168" y="6463391"/>
                  <a:pt x="7958019" y="6449575"/>
                </a:cubicBezTo>
                <a:cubicBezTo>
                  <a:pt x="7961610" y="6445994"/>
                  <a:pt x="7967509" y="6440109"/>
                  <a:pt x="7974178" y="6433457"/>
                </a:cubicBezTo>
                <a:cubicBezTo>
                  <a:pt x="7972382" y="6426550"/>
                  <a:pt x="7973152" y="6420921"/>
                  <a:pt x="7976230" y="6416827"/>
                </a:cubicBezTo>
                <a:cubicBezTo>
                  <a:pt x="7980077" y="6411711"/>
                  <a:pt x="7987003" y="6409664"/>
                  <a:pt x="7997263" y="6410176"/>
                </a:cubicBezTo>
                <a:cubicBezTo>
                  <a:pt x="8009831" y="6397639"/>
                  <a:pt x="8021117" y="6386382"/>
                  <a:pt x="8024964" y="6382289"/>
                </a:cubicBezTo>
                <a:cubicBezTo>
                  <a:pt x="8033941" y="6373334"/>
                  <a:pt x="8043432" y="6364124"/>
                  <a:pt x="8047536" y="6364635"/>
                </a:cubicBezTo>
                <a:cubicBezTo>
                  <a:pt x="8050870" y="6365147"/>
                  <a:pt x="8052666" y="6368217"/>
                  <a:pt x="8053948" y="6376916"/>
                </a:cubicBezTo>
                <a:cubicBezTo>
                  <a:pt x="8054974" y="6384591"/>
                  <a:pt x="8057539" y="6406850"/>
                  <a:pt x="8058822" y="6421688"/>
                </a:cubicBezTo>
                <a:cubicBezTo>
                  <a:pt x="8072672" y="6425014"/>
                  <a:pt x="8085497" y="6428852"/>
                  <a:pt x="8097296" y="6432434"/>
                </a:cubicBezTo>
                <a:cubicBezTo>
                  <a:pt x="8095757" y="6330864"/>
                  <a:pt x="8084215" y="6309373"/>
                  <a:pt x="8063182" y="6306559"/>
                </a:cubicBezTo>
                <a:close/>
                <a:moveTo>
                  <a:pt x="4802415" y="0"/>
                </a:moveTo>
                <a:lnTo>
                  <a:pt x="5373009" y="0"/>
                </a:lnTo>
                <a:lnTo>
                  <a:pt x="8497208" y="0"/>
                </a:lnTo>
                <a:lnTo>
                  <a:pt x="8497208" y="1"/>
                </a:lnTo>
                <a:lnTo>
                  <a:pt x="8497208" y="2601686"/>
                </a:lnTo>
                <a:lnTo>
                  <a:pt x="8497208" y="6858000"/>
                </a:lnTo>
                <a:lnTo>
                  <a:pt x="8497208" y="6858001"/>
                </a:lnTo>
                <a:lnTo>
                  <a:pt x="0" y="6858001"/>
                </a:lnTo>
                <a:lnTo>
                  <a:pt x="67701" y="6814599"/>
                </a:lnTo>
                <a:cubicBezTo>
                  <a:pt x="1153758" y="6080874"/>
                  <a:pt x="1867809" y="4838326"/>
                  <a:pt x="1867809" y="3429001"/>
                </a:cubicBezTo>
                <a:cubicBezTo>
                  <a:pt x="1867809" y="2019677"/>
                  <a:pt x="1153758" y="777128"/>
                  <a:pt x="67701" y="43403"/>
                </a:cubicBezTo>
                <a:lnTo>
                  <a:pt x="1" y="1"/>
                </a:lnTo>
                <a:lnTo>
                  <a:pt x="4802413" y="1"/>
                </a:lnTo>
                <a:close/>
              </a:path>
            </a:pathLst>
          </a:custGeom>
        </p:spPr>
        <p:txBody>
          <a:bodyPr wrap="square" tIns="360000" bIns="640080" anchor="ctr" anchorCtr="0">
            <a:noAutofit/>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1"/>
            </a:lvl1pPr>
          </a:lstStyle>
          <a:p>
            <a:r>
              <a:rPr lang="en-US"/>
              <a:t>_______________________________</a:t>
            </a:r>
            <a:br>
              <a:rPr lang="en-US"/>
            </a:br>
            <a:br>
              <a:rPr lang="en-US"/>
            </a:br>
            <a:r>
              <a:rPr lang="en-US"/>
              <a:t>To add an image here: </a:t>
            </a:r>
            <a:br>
              <a:rPr lang="en-US"/>
            </a:br>
            <a:r>
              <a:rPr lang="en-US"/>
              <a:t>Click the icon and insert a file </a:t>
            </a:r>
            <a:br>
              <a:rPr lang="en-US"/>
            </a:br>
            <a:r>
              <a:rPr lang="en-US"/>
              <a:t>from your computer.</a:t>
            </a:r>
            <a:br>
              <a:rPr lang="en-US"/>
            </a:br>
            <a:br>
              <a:rPr lang="en-US"/>
            </a:br>
            <a:br>
              <a:rPr lang="en-US"/>
            </a:br>
            <a:br>
              <a:rPr lang="en-US"/>
            </a:br>
            <a:r>
              <a:rPr lang="en-US"/>
              <a:t>The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10" name="Date Placeholder 9">
            <a:extLst>
              <a:ext uri="{FF2B5EF4-FFF2-40B4-BE49-F238E27FC236}">
                <a16:creationId xmlns:a16="http://schemas.microsoft.com/office/drawing/2014/main" id="{41CC83E6-E70E-43EE-817C-4F68FB75EFD9}"/>
              </a:ext>
              <a:ext uri="{C183D7F6-B498-43B3-948B-1728B52AA6E4}">
                <adec:decorative xmlns:adec="http://schemas.microsoft.com/office/drawing/2017/decorative" val="1"/>
              </a:ext>
            </a:extLst>
          </p:cNvPr>
          <p:cNvSpPr>
            <a:spLocks noGrp="1"/>
          </p:cNvSpPr>
          <p:nvPr>
            <p:ph type="dt" sz="half" idx="35"/>
          </p:nvPr>
        </p:nvSpPr>
        <p:spPr>
          <a:xfrm>
            <a:off x="10137663" y="6456258"/>
            <a:ext cx="1279358" cy="309145"/>
          </a:xfrm>
          <a:prstGeom prst="rect">
            <a:avLst/>
          </a:prstGeom>
        </p:spPr>
        <p:txBody>
          <a:bodyPr/>
          <a:lstStyle>
            <a:lvl1pPr>
              <a:lnSpc>
                <a:spcPct val="100000"/>
              </a:lnSpc>
              <a:defRPr/>
            </a:lvl1pPr>
          </a:lstStyle>
          <a:p>
            <a:endParaRPr lang="en-GB"/>
          </a:p>
        </p:txBody>
      </p:sp>
      <p:sp>
        <p:nvSpPr>
          <p:cNvPr id="20" name="Text Placeholder 30">
            <a:extLst>
              <a:ext uri="{FF2B5EF4-FFF2-40B4-BE49-F238E27FC236}">
                <a16:creationId xmlns:a16="http://schemas.microsoft.com/office/drawing/2014/main" id="{9A77974F-FF01-4E3F-957B-CC5A44F8CE16}"/>
              </a:ext>
              <a:ext uri="{C183D7F6-B498-43B3-948B-1728B52AA6E4}">
                <adec:decorative xmlns:adec="http://schemas.microsoft.com/office/drawing/2017/decorative" val="1"/>
              </a:ext>
            </a:extLst>
          </p:cNvPr>
          <p:cNvSpPr txBox="1">
            <a:spLocks/>
          </p:cNvSpPr>
          <p:nvPr userDrawn="1"/>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
    </p:custDataLst>
    <p:extLst>
      <p:ext uri="{BB962C8B-B14F-4D97-AF65-F5344CB8AC3E}">
        <p14:creationId xmlns:p14="http://schemas.microsoft.com/office/powerpoint/2010/main" val="40468186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Section Divi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1" y="0"/>
            <a:ext cx="5562601" cy="6858000"/>
          </a:xfrm>
          <a:custGeom>
            <a:avLst/>
            <a:gdLst>
              <a:gd name="connsiteX0" fmla="*/ 0 w 5562601"/>
              <a:gd name="connsiteY0" fmla="*/ 0 h 6858000"/>
              <a:gd name="connsiteX1" fmla="*/ 3124199 w 5562601"/>
              <a:gd name="connsiteY1" fmla="*/ 0 h 6858000"/>
              <a:gd name="connsiteX2" fmla="*/ 3694793 w 5562601"/>
              <a:gd name="connsiteY2" fmla="*/ 0 h 6858000"/>
              <a:gd name="connsiteX3" fmla="*/ 3762493 w 5562601"/>
              <a:gd name="connsiteY3" fmla="*/ 43402 h 6858000"/>
              <a:gd name="connsiteX4" fmla="*/ 5562601 w 5562601"/>
              <a:gd name="connsiteY4" fmla="*/ 3429000 h 6858000"/>
              <a:gd name="connsiteX5" fmla="*/ 3762493 w 5562601"/>
              <a:gd name="connsiteY5" fmla="*/ 6814598 h 6858000"/>
              <a:gd name="connsiteX6" fmla="*/ 3694792 w 5562601"/>
              <a:gd name="connsiteY6" fmla="*/ 6858000 h 6858000"/>
              <a:gd name="connsiteX7" fmla="*/ 0 w 5562601"/>
              <a:gd name="connsiteY7" fmla="*/ 6858000 h 6858000"/>
              <a:gd name="connsiteX8" fmla="*/ 0 w 5562601"/>
              <a:gd name="connsiteY8" fmla="*/ 26016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601" h="6858000">
                <a:moveTo>
                  <a:pt x="0" y="0"/>
                </a:moveTo>
                <a:lnTo>
                  <a:pt x="3124199" y="0"/>
                </a:lnTo>
                <a:lnTo>
                  <a:pt x="3694793" y="0"/>
                </a:lnTo>
                <a:lnTo>
                  <a:pt x="3762493" y="43402"/>
                </a:lnTo>
                <a:cubicBezTo>
                  <a:pt x="4848549" y="777127"/>
                  <a:pt x="5562601" y="2019676"/>
                  <a:pt x="5562601" y="3429000"/>
                </a:cubicBezTo>
                <a:cubicBezTo>
                  <a:pt x="5562601" y="4838325"/>
                  <a:pt x="4848549" y="6080873"/>
                  <a:pt x="3762493" y="6814598"/>
                </a:cubicBezTo>
                <a:lnTo>
                  <a:pt x="3694792" y="6858000"/>
                </a:lnTo>
                <a:lnTo>
                  <a:pt x="0" y="6858000"/>
                </a:lnTo>
                <a:lnTo>
                  <a:pt x="0" y="2601686"/>
                </a:lnTo>
                <a:close/>
              </a:path>
            </a:pathLst>
          </a:custGeom>
          <a:solidFill>
            <a:schemeClr val="accent1"/>
          </a:solidFill>
        </p:spPr>
        <p:txBody>
          <a:bodyPr wrap="square" lIns="396000" tIns="2160000" bIns="2880000" anchor="b" anchorCtr="0">
            <a:normAutofit/>
          </a:bodyPr>
          <a:lstStyle>
            <a:lvl1pPr>
              <a:lnSpc>
                <a:spcPct val="100000"/>
              </a:lnSpc>
              <a:defRPr sz="4000">
                <a:solidFill>
                  <a:schemeClr val="bg1"/>
                </a:solidFill>
              </a:defRPr>
            </a:lvl1pPr>
          </a:lstStyle>
          <a:p>
            <a:br>
              <a:rPr lang="en-US"/>
            </a:br>
            <a:r>
              <a:rPr lang="en-US"/>
              <a:t>Click to enter</a:t>
            </a:r>
            <a:br>
              <a:rPr lang="en-US"/>
            </a:br>
            <a:r>
              <a:rPr lang="en-US"/>
              <a:t>section title here</a:t>
            </a:r>
            <a:endParaRPr lang="en-GB"/>
          </a:p>
        </p:txBody>
      </p:sp>
      <p:sp>
        <p:nvSpPr>
          <p:cNvPr id="20" name="Text Placeholder 30">
            <a:extLst>
              <a:ext uri="{FF2B5EF4-FFF2-40B4-BE49-F238E27FC236}">
                <a16:creationId xmlns:a16="http://schemas.microsoft.com/office/drawing/2014/main" id="{9A77974F-FF01-4E3F-957B-CC5A44F8CE16}"/>
              </a:ext>
            </a:extLst>
          </p:cNvPr>
          <p:cNvSpPr txBox="1">
            <a:spLocks/>
          </p:cNvSpPr>
          <p:nvPr userDrawn="1"/>
        </p:nvSpPr>
        <p:spPr>
          <a:xfrm>
            <a:off x="11597151" y="6303999"/>
            <a:ext cx="294812" cy="355098"/>
          </a:xfrm>
          <a:prstGeom prst="rect">
            <a:avLst/>
          </a:prstGeom>
          <a: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5" name="Text Placeholder 4">
            <a:extLst>
              <a:ext uri="{FF2B5EF4-FFF2-40B4-BE49-F238E27FC236}">
                <a16:creationId xmlns:a16="http://schemas.microsoft.com/office/drawing/2014/main" id="{D60AE4F3-AAA3-4B8D-A01A-1FF9B8F9F42A}"/>
              </a:ext>
            </a:extLst>
          </p:cNvPr>
          <p:cNvSpPr>
            <a:spLocks noGrp="1"/>
          </p:cNvSpPr>
          <p:nvPr>
            <p:ph type="body" sz="quarter" idx="33" hasCustomPrompt="1"/>
          </p:nvPr>
        </p:nvSpPr>
        <p:spPr>
          <a:xfrm>
            <a:off x="428095" y="863767"/>
            <a:ext cx="1203158" cy="1203158"/>
          </a:xfrm>
          <a:prstGeom prst="ellipse">
            <a:avLst/>
          </a:prstGeom>
          <a:solidFill>
            <a:schemeClr val="bg1"/>
          </a:solidFill>
        </p:spPr>
        <p:txBody>
          <a:bodyPr wrap="none" bIns="0" anchor="ctr" anchorCtr="0">
            <a:normAutofit/>
          </a:bodyPr>
          <a:lstStyle>
            <a:lvl1pPr marL="0" indent="0" algn="ctr">
              <a:lnSpc>
                <a:spcPct val="100000"/>
              </a:lnSpc>
              <a:buNone/>
              <a:defRPr sz="6000" b="1">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a:t>
            </a:r>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428626" y="4267200"/>
            <a:ext cx="3678918" cy="1896645"/>
          </a:xfrm>
          <a:prstGeom prst="rect">
            <a:avLst/>
          </a:prstGeom>
        </p:spPr>
        <p:txBody>
          <a:bodyPr lIns="0"/>
          <a:lstStyle>
            <a:lvl1pPr marL="0" indent="0">
              <a:lnSpc>
                <a:spcPct val="100000"/>
              </a:lnSpc>
              <a:buNone/>
              <a:defRPr>
                <a:solidFill>
                  <a:schemeClr val="bg1"/>
                </a:solidFill>
              </a:defRPr>
            </a:lvl1pPr>
            <a:lvl5pPr>
              <a:defRPr/>
            </a:lvl5pPr>
          </a:lstStyle>
          <a:p>
            <a:pPr lvl="0"/>
            <a:r>
              <a:rPr lang="en-US"/>
              <a:t>Click to add subtitle / presenter name(s)</a:t>
            </a:r>
          </a:p>
        </p:txBody>
      </p:sp>
      <p:sp>
        <p:nvSpPr>
          <p:cNvPr id="22" name="Picture Placeholder 21">
            <a:extLst>
              <a:ext uri="{FF2B5EF4-FFF2-40B4-BE49-F238E27FC236}">
                <a16:creationId xmlns:a16="http://schemas.microsoft.com/office/drawing/2014/main" id="{0486192A-3DB1-49EB-9B2C-D5E68AF24B1A}"/>
              </a:ext>
            </a:extLst>
          </p:cNvPr>
          <p:cNvSpPr>
            <a:spLocks noGrp="1"/>
          </p:cNvSpPr>
          <p:nvPr>
            <p:ph type="pic" sz="quarter" idx="36" hasCustomPrompt="1"/>
          </p:nvPr>
        </p:nvSpPr>
        <p:spPr>
          <a:xfrm>
            <a:off x="3694792" y="-1"/>
            <a:ext cx="8497208" cy="6858001"/>
          </a:xfrm>
          <a:custGeom>
            <a:avLst/>
            <a:gdLst>
              <a:gd name="connsiteX0" fmla="*/ 8001617 w 8497208"/>
              <a:gd name="connsiteY0" fmla="*/ 6414717 h 6858001"/>
              <a:gd name="connsiteX1" fmla="*/ 7980570 w 8497208"/>
              <a:gd name="connsiteY1" fmla="*/ 6439539 h 6858001"/>
              <a:gd name="connsiteX2" fmla="*/ 8034470 w 8497208"/>
              <a:gd name="connsiteY2" fmla="*/ 6517076 h 6858001"/>
              <a:gd name="connsiteX3" fmla="*/ 8090937 w 8497208"/>
              <a:gd name="connsiteY3" fmla="*/ 6510166 h 6858001"/>
              <a:gd name="connsiteX4" fmla="*/ 8091707 w 8497208"/>
              <a:gd name="connsiteY4" fmla="*/ 6506072 h 6858001"/>
              <a:gd name="connsiteX5" fmla="*/ 8095814 w 8497208"/>
              <a:gd name="connsiteY5" fmla="*/ 6478435 h 6858001"/>
              <a:gd name="connsiteX6" fmla="*/ 8062447 w 8497208"/>
              <a:gd name="connsiteY6" fmla="*/ 6464105 h 6858001"/>
              <a:gd name="connsiteX7" fmla="*/ 8064757 w 8497208"/>
              <a:gd name="connsiteY7" fmla="*/ 6499675 h 6858001"/>
              <a:gd name="connsiteX8" fmla="*/ 8064757 w 8497208"/>
              <a:gd name="connsiteY8" fmla="*/ 6504025 h 6858001"/>
              <a:gd name="connsiteX9" fmla="*/ 8048330 w 8497208"/>
              <a:gd name="connsiteY9" fmla="*/ 6515029 h 6858001"/>
              <a:gd name="connsiteX10" fmla="*/ 7993147 w 8497208"/>
              <a:gd name="connsiteY10" fmla="*/ 6433142 h 6858001"/>
              <a:gd name="connsiteX11" fmla="*/ 7994430 w 8497208"/>
              <a:gd name="connsiteY11" fmla="*/ 6431862 h 6858001"/>
              <a:gd name="connsiteX12" fmla="*/ 7995200 w 8497208"/>
              <a:gd name="connsiteY12" fmla="*/ 6432374 h 6858001"/>
              <a:gd name="connsiteX13" fmla="*/ 7995457 w 8497208"/>
              <a:gd name="connsiteY13" fmla="*/ 6432374 h 6858001"/>
              <a:gd name="connsiteX14" fmla="*/ 8062190 w 8497208"/>
              <a:gd name="connsiteY14" fmla="*/ 6459499 h 6858001"/>
              <a:gd name="connsiteX15" fmla="*/ 8096071 w 8497208"/>
              <a:gd name="connsiteY15" fmla="*/ 6474085 h 6858001"/>
              <a:gd name="connsiteX16" fmla="*/ 8122764 w 8497208"/>
              <a:gd name="connsiteY16" fmla="*/ 6486880 h 6858001"/>
              <a:gd name="connsiteX17" fmla="*/ 8134828 w 8497208"/>
              <a:gd name="connsiteY17" fmla="*/ 6503513 h 6858001"/>
              <a:gd name="connsiteX18" fmla="*/ 7984933 w 8497208"/>
              <a:gd name="connsiteY18" fmla="*/ 6615084 h 6858001"/>
              <a:gd name="connsiteX19" fmla="*/ 7984420 w 8497208"/>
              <a:gd name="connsiteY19" fmla="*/ 6615596 h 6858001"/>
              <a:gd name="connsiteX20" fmla="*/ 7983393 w 8497208"/>
              <a:gd name="connsiteY20" fmla="*/ 6617131 h 6858001"/>
              <a:gd name="connsiteX21" fmla="*/ 7983137 w 8497208"/>
              <a:gd name="connsiteY21" fmla="*/ 6617643 h 6858001"/>
              <a:gd name="connsiteX22" fmla="*/ 7978517 w 8497208"/>
              <a:gd name="connsiteY22" fmla="*/ 6631717 h 6858001"/>
              <a:gd name="connsiteX23" fmla="*/ 7997253 w 8497208"/>
              <a:gd name="connsiteY23" fmla="*/ 6655260 h 6858001"/>
              <a:gd name="connsiteX24" fmla="*/ 8009830 w 8497208"/>
              <a:gd name="connsiteY24" fmla="*/ 6657563 h 6858001"/>
              <a:gd name="connsiteX25" fmla="*/ 8012397 w 8497208"/>
              <a:gd name="connsiteY25" fmla="*/ 6657819 h 6858001"/>
              <a:gd name="connsiteX26" fmla="*/ 8136881 w 8497208"/>
              <a:gd name="connsiteY26" fmla="*/ 6633253 h 6858001"/>
              <a:gd name="connsiteX27" fmla="*/ 8146378 w 8497208"/>
              <a:gd name="connsiteY27" fmla="*/ 6607407 h 6858001"/>
              <a:gd name="connsiteX28" fmla="*/ 8103001 w 8497208"/>
              <a:gd name="connsiteY28" fmla="*/ 6582073 h 6858001"/>
              <a:gd name="connsiteX29" fmla="*/ 8093761 w 8497208"/>
              <a:gd name="connsiteY29" fmla="*/ 6588215 h 6858001"/>
              <a:gd name="connsiteX30" fmla="*/ 8128411 w 8497208"/>
              <a:gd name="connsiteY30" fmla="*/ 6611246 h 6858001"/>
              <a:gd name="connsiteX31" fmla="*/ 8126614 w 8497208"/>
              <a:gd name="connsiteY31" fmla="*/ 6614828 h 6858001"/>
              <a:gd name="connsiteX32" fmla="*/ 8124304 w 8497208"/>
              <a:gd name="connsiteY32" fmla="*/ 6614828 h 6858001"/>
              <a:gd name="connsiteX33" fmla="*/ 8047817 w 8497208"/>
              <a:gd name="connsiteY33" fmla="*/ 6619946 h 6858001"/>
              <a:gd name="connsiteX34" fmla="*/ 8040630 w 8497208"/>
              <a:gd name="connsiteY34" fmla="*/ 6620202 h 6858001"/>
              <a:gd name="connsiteX35" fmla="*/ 8052437 w 8497208"/>
              <a:gd name="connsiteY35" fmla="*/ 6610734 h 6858001"/>
              <a:gd name="connsiteX36" fmla="*/ 8173841 w 8497208"/>
              <a:gd name="connsiteY36" fmla="*/ 6529615 h 6858001"/>
              <a:gd name="connsiteX37" fmla="*/ 8144068 w 8497208"/>
              <a:gd name="connsiteY37" fmla="*/ 6452334 h 6858001"/>
              <a:gd name="connsiteX38" fmla="*/ 8001617 w 8497208"/>
              <a:gd name="connsiteY38" fmla="*/ 6414717 h 6858001"/>
              <a:gd name="connsiteX39" fmla="*/ 8063182 w 8497208"/>
              <a:gd name="connsiteY39" fmla="*/ 6306559 h 6858001"/>
              <a:gd name="connsiteX40" fmla="*/ 7947246 w 8497208"/>
              <a:gd name="connsiteY40" fmla="*/ 6409920 h 6858001"/>
              <a:gd name="connsiteX41" fmla="*/ 7903898 w 8497208"/>
              <a:gd name="connsiteY41" fmla="*/ 6477718 h 6858001"/>
              <a:gd name="connsiteX42" fmla="*/ 7922109 w 8497208"/>
              <a:gd name="connsiteY42" fmla="*/ 6498186 h 6858001"/>
              <a:gd name="connsiteX43" fmla="*/ 8041380 w 8497208"/>
              <a:gd name="connsiteY43" fmla="*/ 6559844 h 6858001"/>
              <a:gd name="connsiteX44" fmla="*/ 8050870 w 8497208"/>
              <a:gd name="connsiteY44" fmla="*/ 6553960 h 6858001"/>
              <a:gd name="connsiteX45" fmla="*/ 7945194 w 8497208"/>
              <a:gd name="connsiteY45" fmla="*/ 6495627 h 6858001"/>
              <a:gd name="connsiteX46" fmla="*/ 7928778 w 8497208"/>
              <a:gd name="connsiteY46" fmla="*/ 6480277 h 6858001"/>
              <a:gd name="connsiteX47" fmla="*/ 7958019 w 8497208"/>
              <a:gd name="connsiteY47" fmla="*/ 6449575 h 6858001"/>
              <a:gd name="connsiteX48" fmla="*/ 7974178 w 8497208"/>
              <a:gd name="connsiteY48" fmla="*/ 6433457 h 6858001"/>
              <a:gd name="connsiteX49" fmla="*/ 7976230 w 8497208"/>
              <a:gd name="connsiteY49" fmla="*/ 6416827 h 6858001"/>
              <a:gd name="connsiteX50" fmla="*/ 7997263 w 8497208"/>
              <a:gd name="connsiteY50" fmla="*/ 6410176 h 6858001"/>
              <a:gd name="connsiteX51" fmla="*/ 8024964 w 8497208"/>
              <a:gd name="connsiteY51" fmla="*/ 6382289 h 6858001"/>
              <a:gd name="connsiteX52" fmla="*/ 8047536 w 8497208"/>
              <a:gd name="connsiteY52" fmla="*/ 6364635 h 6858001"/>
              <a:gd name="connsiteX53" fmla="*/ 8053948 w 8497208"/>
              <a:gd name="connsiteY53" fmla="*/ 6376916 h 6858001"/>
              <a:gd name="connsiteX54" fmla="*/ 8058822 w 8497208"/>
              <a:gd name="connsiteY54" fmla="*/ 6421688 h 6858001"/>
              <a:gd name="connsiteX55" fmla="*/ 8097296 w 8497208"/>
              <a:gd name="connsiteY55" fmla="*/ 6432434 h 6858001"/>
              <a:gd name="connsiteX56" fmla="*/ 8063182 w 8497208"/>
              <a:gd name="connsiteY56" fmla="*/ 6306559 h 6858001"/>
              <a:gd name="connsiteX57" fmla="*/ 4802415 w 8497208"/>
              <a:gd name="connsiteY57" fmla="*/ 0 h 6858001"/>
              <a:gd name="connsiteX58" fmla="*/ 5373009 w 8497208"/>
              <a:gd name="connsiteY58" fmla="*/ 0 h 6858001"/>
              <a:gd name="connsiteX59" fmla="*/ 8497208 w 8497208"/>
              <a:gd name="connsiteY59" fmla="*/ 0 h 6858001"/>
              <a:gd name="connsiteX60" fmla="*/ 8497208 w 8497208"/>
              <a:gd name="connsiteY60" fmla="*/ 1 h 6858001"/>
              <a:gd name="connsiteX61" fmla="*/ 8497208 w 8497208"/>
              <a:gd name="connsiteY61" fmla="*/ 2601686 h 6858001"/>
              <a:gd name="connsiteX62" fmla="*/ 8497208 w 8497208"/>
              <a:gd name="connsiteY62" fmla="*/ 6858000 h 6858001"/>
              <a:gd name="connsiteX63" fmla="*/ 8497208 w 8497208"/>
              <a:gd name="connsiteY63" fmla="*/ 6858001 h 6858001"/>
              <a:gd name="connsiteX64" fmla="*/ 0 w 8497208"/>
              <a:gd name="connsiteY64" fmla="*/ 6858001 h 6858001"/>
              <a:gd name="connsiteX65" fmla="*/ 67701 w 8497208"/>
              <a:gd name="connsiteY65" fmla="*/ 6814599 h 6858001"/>
              <a:gd name="connsiteX66" fmla="*/ 1867809 w 8497208"/>
              <a:gd name="connsiteY66" fmla="*/ 3429001 h 6858001"/>
              <a:gd name="connsiteX67" fmla="*/ 67701 w 8497208"/>
              <a:gd name="connsiteY67" fmla="*/ 43403 h 6858001"/>
              <a:gd name="connsiteX68" fmla="*/ 1 w 8497208"/>
              <a:gd name="connsiteY68" fmla="*/ 1 h 6858001"/>
              <a:gd name="connsiteX69" fmla="*/ 4802413 w 8497208"/>
              <a:gd name="connsiteY6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97208" h="6858001">
                <a:moveTo>
                  <a:pt x="8001617" y="6414717"/>
                </a:moveTo>
                <a:cubicBezTo>
                  <a:pt x="7980570" y="6411902"/>
                  <a:pt x="7972100" y="6419579"/>
                  <a:pt x="7980570" y="6439539"/>
                </a:cubicBezTo>
                <a:cubicBezTo>
                  <a:pt x="7989297" y="6459243"/>
                  <a:pt x="8011370" y="6492254"/>
                  <a:pt x="8034470" y="6517076"/>
                </a:cubicBezTo>
                <a:cubicBezTo>
                  <a:pt x="8057827" y="6541642"/>
                  <a:pt x="8082981" y="6548551"/>
                  <a:pt x="8090937" y="6510166"/>
                </a:cubicBezTo>
                <a:cubicBezTo>
                  <a:pt x="8091194" y="6508887"/>
                  <a:pt x="8091451" y="6507608"/>
                  <a:pt x="8091707" y="6506072"/>
                </a:cubicBezTo>
                <a:cubicBezTo>
                  <a:pt x="8093504" y="6496348"/>
                  <a:pt x="8095044" y="6486880"/>
                  <a:pt x="8095814" y="6478435"/>
                </a:cubicBezTo>
                <a:cubicBezTo>
                  <a:pt x="8085547" y="6473829"/>
                  <a:pt x="8073997" y="6468967"/>
                  <a:pt x="8062447" y="6464105"/>
                </a:cubicBezTo>
                <a:cubicBezTo>
                  <a:pt x="8063217" y="6472806"/>
                  <a:pt x="8064244" y="6487904"/>
                  <a:pt x="8064757" y="6499675"/>
                </a:cubicBezTo>
                <a:cubicBezTo>
                  <a:pt x="8064757" y="6500954"/>
                  <a:pt x="8064757" y="6502490"/>
                  <a:pt x="8064757" y="6504025"/>
                </a:cubicBezTo>
                <a:cubicBezTo>
                  <a:pt x="8065527" y="6522705"/>
                  <a:pt x="8059110" y="6522705"/>
                  <a:pt x="8048330" y="6515029"/>
                </a:cubicBezTo>
                <a:cubicBezTo>
                  <a:pt x="8035754" y="6506072"/>
                  <a:pt x="7997510" y="6455661"/>
                  <a:pt x="7993147" y="6433142"/>
                </a:cubicBezTo>
                <a:cubicBezTo>
                  <a:pt x="7992890" y="6431862"/>
                  <a:pt x="7993660" y="6431606"/>
                  <a:pt x="7994430" y="6431862"/>
                </a:cubicBezTo>
                <a:cubicBezTo>
                  <a:pt x="7994687" y="6432118"/>
                  <a:pt x="7994943" y="6432118"/>
                  <a:pt x="7995200" y="6432374"/>
                </a:cubicBezTo>
                <a:cubicBezTo>
                  <a:pt x="7995200" y="6432374"/>
                  <a:pt x="7995200" y="6432374"/>
                  <a:pt x="7995457" y="6432374"/>
                </a:cubicBezTo>
                <a:cubicBezTo>
                  <a:pt x="8003927" y="6435701"/>
                  <a:pt x="8032930" y="6447216"/>
                  <a:pt x="8062190" y="6459499"/>
                </a:cubicBezTo>
                <a:cubicBezTo>
                  <a:pt x="8073741" y="6464361"/>
                  <a:pt x="8085547" y="6469479"/>
                  <a:pt x="8096071" y="6474085"/>
                </a:cubicBezTo>
                <a:cubicBezTo>
                  <a:pt x="8106594" y="6478691"/>
                  <a:pt x="8115834" y="6483297"/>
                  <a:pt x="8122764" y="6486880"/>
                </a:cubicBezTo>
                <a:cubicBezTo>
                  <a:pt x="8135341" y="6493533"/>
                  <a:pt x="8140218" y="6498139"/>
                  <a:pt x="8134828" y="6503513"/>
                </a:cubicBezTo>
                <a:cubicBezTo>
                  <a:pt x="8108647" y="6530382"/>
                  <a:pt x="8016504" y="6568255"/>
                  <a:pt x="7984933" y="6615084"/>
                </a:cubicBezTo>
                <a:cubicBezTo>
                  <a:pt x="7984933" y="6615084"/>
                  <a:pt x="7984677" y="6615340"/>
                  <a:pt x="7984420" y="6615596"/>
                </a:cubicBezTo>
                <a:cubicBezTo>
                  <a:pt x="7984163" y="6616108"/>
                  <a:pt x="7983650" y="6616619"/>
                  <a:pt x="7983393" y="6617131"/>
                </a:cubicBezTo>
                <a:cubicBezTo>
                  <a:pt x="7983393" y="6617387"/>
                  <a:pt x="7983393" y="6617643"/>
                  <a:pt x="7983137" y="6617643"/>
                </a:cubicBezTo>
                <a:cubicBezTo>
                  <a:pt x="7981597" y="6620714"/>
                  <a:pt x="7979287" y="6625576"/>
                  <a:pt x="7978517" y="6631717"/>
                </a:cubicBezTo>
                <a:cubicBezTo>
                  <a:pt x="7977233" y="6641953"/>
                  <a:pt x="7982623" y="6651421"/>
                  <a:pt x="7997253" y="6655260"/>
                </a:cubicBezTo>
                <a:cubicBezTo>
                  <a:pt x="8001103" y="6656283"/>
                  <a:pt x="8005210" y="6657051"/>
                  <a:pt x="8009830" y="6657563"/>
                </a:cubicBezTo>
                <a:cubicBezTo>
                  <a:pt x="8010600" y="6657819"/>
                  <a:pt x="8011627" y="6657819"/>
                  <a:pt x="8012397" y="6657819"/>
                </a:cubicBezTo>
                <a:cubicBezTo>
                  <a:pt x="8040887" y="6659098"/>
                  <a:pt x="8114551" y="6642977"/>
                  <a:pt x="8136881" y="6633253"/>
                </a:cubicBezTo>
                <a:cubicBezTo>
                  <a:pt x="8159981" y="6623017"/>
                  <a:pt x="8153051" y="6612781"/>
                  <a:pt x="8146378" y="6607407"/>
                </a:cubicBezTo>
                <a:cubicBezTo>
                  <a:pt x="8141244" y="6603313"/>
                  <a:pt x="8115577" y="6588983"/>
                  <a:pt x="8103001" y="6582073"/>
                </a:cubicBezTo>
                <a:cubicBezTo>
                  <a:pt x="8099664" y="6584376"/>
                  <a:pt x="8097097" y="6585912"/>
                  <a:pt x="8093761" y="6588215"/>
                </a:cubicBezTo>
                <a:cubicBezTo>
                  <a:pt x="8115064" y="6601010"/>
                  <a:pt x="8123534" y="6607407"/>
                  <a:pt x="8128411" y="6611246"/>
                </a:cubicBezTo>
                <a:cubicBezTo>
                  <a:pt x="8130464" y="6612781"/>
                  <a:pt x="8129438" y="6614572"/>
                  <a:pt x="8126614" y="6614828"/>
                </a:cubicBezTo>
                <a:cubicBezTo>
                  <a:pt x="8125844" y="6614828"/>
                  <a:pt x="8125074" y="6614828"/>
                  <a:pt x="8124304" y="6614828"/>
                </a:cubicBezTo>
                <a:cubicBezTo>
                  <a:pt x="8104027" y="6616364"/>
                  <a:pt x="8065784" y="6618922"/>
                  <a:pt x="8047817" y="6619946"/>
                </a:cubicBezTo>
                <a:cubicBezTo>
                  <a:pt x="8045250" y="6620202"/>
                  <a:pt x="8042170" y="6620202"/>
                  <a:pt x="8040630" y="6620202"/>
                </a:cubicBezTo>
                <a:cubicBezTo>
                  <a:pt x="8044994" y="6616108"/>
                  <a:pt x="8049870" y="6612525"/>
                  <a:pt x="8052437" y="6610734"/>
                </a:cubicBezTo>
                <a:cubicBezTo>
                  <a:pt x="8090937" y="6583609"/>
                  <a:pt x="8154848" y="6545736"/>
                  <a:pt x="8173841" y="6529615"/>
                </a:cubicBezTo>
                <a:cubicBezTo>
                  <a:pt x="8187701" y="6517587"/>
                  <a:pt x="8225688" y="6480994"/>
                  <a:pt x="8144068" y="6452334"/>
                </a:cubicBezTo>
                <a:cubicBezTo>
                  <a:pt x="8120711" y="6444401"/>
                  <a:pt x="8062704" y="6422906"/>
                  <a:pt x="8001617" y="6414717"/>
                </a:cubicBezTo>
                <a:close/>
                <a:moveTo>
                  <a:pt x="8063182" y="6306559"/>
                </a:moveTo>
                <a:cubicBezTo>
                  <a:pt x="8043432" y="6304000"/>
                  <a:pt x="8013678" y="6328817"/>
                  <a:pt x="7947246" y="6409920"/>
                </a:cubicBezTo>
                <a:cubicBezTo>
                  <a:pt x="7934934" y="6424759"/>
                  <a:pt x="7906206" y="6461088"/>
                  <a:pt x="7903898" y="6477718"/>
                </a:cubicBezTo>
                <a:cubicBezTo>
                  <a:pt x="7902359" y="6489487"/>
                  <a:pt x="7914927" y="6494604"/>
                  <a:pt x="7922109" y="6498186"/>
                </a:cubicBezTo>
                <a:cubicBezTo>
                  <a:pt x="7928778" y="6501768"/>
                  <a:pt x="8005727" y="6539888"/>
                  <a:pt x="8041380" y="6559844"/>
                </a:cubicBezTo>
                <a:cubicBezTo>
                  <a:pt x="8044458" y="6557797"/>
                  <a:pt x="8047536" y="6555751"/>
                  <a:pt x="8050870" y="6553960"/>
                </a:cubicBezTo>
                <a:cubicBezTo>
                  <a:pt x="8029581" y="6542447"/>
                  <a:pt x="7969561" y="6510211"/>
                  <a:pt x="7945194" y="6495627"/>
                </a:cubicBezTo>
                <a:cubicBezTo>
                  <a:pt x="7935190" y="6489743"/>
                  <a:pt x="7928265" y="6484882"/>
                  <a:pt x="7928778" y="6480277"/>
                </a:cubicBezTo>
                <a:cubicBezTo>
                  <a:pt x="7929548" y="6474648"/>
                  <a:pt x="7944168" y="6463391"/>
                  <a:pt x="7958019" y="6449575"/>
                </a:cubicBezTo>
                <a:cubicBezTo>
                  <a:pt x="7961610" y="6445994"/>
                  <a:pt x="7967509" y="6440109"/>
                  <a:pt x="7974178" y="6433457"/>
                </a:cubicBezTo>
                <a:cubicBezTo>
                  <a:pt x="7972382" y="6426550"/>
                  <a:pt x="7973152" y="6420921"/>
                  <a:pt x="7976230" y="6416827"/>
                </a:cubicBezTo>
                <a:cubicBezTo>
                  <a:pt x="7980077" y="6411711"/>
                  <a:pt x="7987003" y="6409664"/>
                  <a:pt x="7997263" y="6410176"/>
                </a:cubicBezTo>
                <a:cubicBezTo>
                  <a:pt x="8009831" y="6397639"/>
                  <a:pt x="8021117" y="6386382"/>
                  <a:pt x="8024964" y="6382289"/>
                </a:cubicBezTo>
                <a:cubicBezTo>
                  <a:pt x="8033941" y="6373334"/>
                  <a:pt x="8043432" y="6364124"/>
                  <a:pt x="8047536" y="6364635"/>
                </a:cubicBezTo>
                <a:cubicBezTo>
                  <a:pt x="8050870" y="6365147"/>
                  <a:pt x="8052666" y="6368217"/>
                  <a:pt x="8053948" y="6376916"/>
                </a:cubicBezTo>
                <a:cubicBezTo>
                  <a:pt x="8054974" y="6384591"/>
                  <a:pt x="8057539" y="6406850"/>
                  <a:pt x="8058822" y="6421688"/>
                </a:cubicBezTo>
                <a:cubicBezTo>
                  <a:pt x="8072672" y="6425014"/>
                  <a:pt x="8085497" y="6428852"/>
                  <a:pt x="8097296" y="6432434"/>
                </a:cubicBezTo>
                <a:cubicBezTo>
                  <a:pt x="8095757" y="6330864"/>
                  <a:pt x="8084215" y="6309373"/>
                  <a:pt x="8063182" y="6306559"/>
                </a:cubicBezTo>
                <a:close/>
                <a:moveTo>
                  <a:pt x="4802415" y="0"/>
                </a:moveTo>
                <a:lnTo>
                  <a:pt x="5373009" y="0"/>
                </a:lnTo>
                <a:lnTo>
                  <a:pt x="8497208" y="0"/>
                </a:lnTo>
                <a:lnTo>
                  <a:pt x="8497208" y="1"/>
                </a:lnTo>
                <a:lnTo>
                  <a:pt x="8497208" y="2601686"/>
                </a:lnTo>
                <a:lnTo>
                  <a:pt x="8497208" y="6858000"/>
                </a:lnTo>
                <a:lnTo>
                  <a:pt x="8497208" y="6858001"/>
                </a:lnTo>
                <a:lnTo>
                  <a:pt x="0" y="6858001"/>
                </a:lnTo>
                <a:lnTo>
                  <a:pt x="67701" y="6814599"/>
                </a:lnTo>
                <a:cubicBezTo>
                  <a:pt x="1153758" y="6080874"/>
                  <a:pt x="1867809" y="4838326"/>
                  <a:pt x="1867809" y="3429001"/>
                </a:cubicBezTo>
                <a:cubicBezTo>
                  <a:pt x="1867809" y="2019677"/>
                  <a:pt x="1153758" y="777128"/>
                  <a:pt x="67701" y="43403"/>
                </a:cubicBezTo>
                <a:lnTo>
                  <a:pt x="1" y="1"/>
                </a:lnTo>
                <a:lnTo>
                  <a:pt x="4802413" y="1"/>
                </a:lnTo>
                <a:close/>
              </a:path>
            </a:pathLst>
          </a:custGeom>
        </p:spPr>
        <p:txBody>
          <a:bodyPr wrap="square" tIns="360000" bIns="900000" anchor="ctr" anchorCtr="0">
            <a:no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600" b="1"/>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r>
              <a:rPr lang="en-US"/>
              <a:t>Alternatively, you can fill this shape </a:t>
            </a:r>
            <a:br>
              <a:rPr lang="en-US"/>
            </a:br>
            <a:r>
              <a:rPr lang="en-US"/>
              <a:t>with a solid </a:t>
            </a:r>
            <a:r>
              <a:rPr lang="en-US" err="1"/>
              <a:t>colour</a:t>
            </a:r>
            <a:r>
              <a:rPr lang="en-US"/>
              <a:t>.</a:t>
            </a:r>
            <a:br>
              <a:rPr lang="en-US"/>
            </a:br>
            <a:br>
              <a:rPr lang="en-US"/>
            </a:br>
            <a:br>
              <a:rPr lang="en-US"/>
            </a:br>
            <a:br>
              <a:rPr lang="en-US"/>
            </a:br>
            <a:br>
              <a:rPr lang="en-US"/>
            </a:br>
            <a:r>
              <a:rPr lang="en-US"/>
              <a:t> Images can be scaled within this frame </a:t>
            </a:r>
            <a:br>
              <a:rPr lang="en-US"/>
            </a:br>
            <a:r>
              <a:rPr lang="en-US"/>
              <a:t>by using the Crop feature in </a:t>
            </a:r>
            <a:br>
              <a:rPr lang="en-US"/>
            </a:br>
            <a:r>
              <a:rPr lang="en-US"/>
              <a:t>the Picture Format tab of the ribbon.</a:t>
            </a:r>
            <a:br>
              <a:rPr lang="en-US"/>
            </a:br>
            <a:r>
              <a:rPr lang="en-US"/>
              <a:t>_______________________________</a:t>
            </a:r>
          </a:p>
        </p:txBody>
      </p:sp>
      <p:sp>
        <p:nvSpPr>
          <p:cNvPr id="10" name="Date Placeholder 9">
            <a:extLst>
              <a:ext uri="{FF2B5EF4-FFF2-40B4-BE49-F238E27FC236}">
                <a16:creationId xmlns:a16="http://schemas.microsoft.com/office/drawing/2014/main" id="{41CC83E6-E70E-43EE-817C-4F68FB75EFD9}"/>
              </a:ext>
            </a:extLst>
          </p:cNvPr>
          <p:cNvSpPr>
            <a:spLocks noGrp="1"/>
          </p:cNvSpPr>
          <p:nvPr>
            <p:ph type="dt" sz="half" idx="35"/>
          </p:nvPr>
        </p:nvSpPr>
        <p:spPr>
          <a:xfrm>
            <a:off x="10137663" y="6456258"/>
            <a:ext cx="1279358" cy="309145"/>
          </a:xfrm>
          <a:prstGeom prst="rect">
            <a:avLst/>
          </a:prstGeom>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948946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Point Numbered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 uri="{C183D7F6-B498-43B3-948B-1728B52AA6E4}">
                <adec:decorative xmlns:adec="http://schemas.microsoft.com/office/drawing/2017/decorative" val="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2" name="Title 1">
            <a:extLst>
              <a:ext uri="{FF2B5EF4-FFF2-40B4-BE49-F238E27FC236}">
                <a16:creationId xmlns:a16="http://schemas.microsoft.com/office/drawing/2014/main" id="{50956209-6088-DCA3-5A8A-B6C3C30D449E}"/>
              </a:ext>
            </a:extLst>
          </p:cNvPr>
          <p:cNvSpPr>
            <a:spLocks noGrp="1"/>
          </p:cNvSpPr>
          <p:nvPr>
            <p:ph type="title" hasCustomPrompt="1"/>
          </p:nvPr>
        </p:nvSpPr>
        <p:spPr>
          <a:xfrm>
            <a:off x="407988" y="1711099"/>
            <a:ext cx="2361881" cy="1061130"/>
          </a:xfrm>
        </p:spPr>
        <p:txBody>
          <a:bodyPr>
            <a:normAutofit/>
          </a:bodyPr>
          <a:lstStyle>
            <a:lvl1pPr>
              <a:defRPr/>
            </a:lvl1pPr>
          </a:lstStyle>
          <a:p>
            <a:r>
              <a:rPr lang="en-US"/>
              <a:t>Click to add agenda title</a:t>
            </a:r>
          </a:p>
        </p:txBody>
      </p:sp>
      <p:sp>
        <p:nvSpPr>
          <p:cNvPr id="33" name="#1">
            <a:extLst>
              <a:ext uri="{FF2B5EF4-FFF2-40B4-BE49-F238E27FC236}">
                <a16:creationId xmlns:a16="http://schemas.microsoft.com/office/drawing/2014/main" id="{EEFFE13B-7B99-487A-87CD-BD496112F16E}"/>
              </a:ext>
              <a:ext uri="{C183D7F6-B498-43B3-948B-1728B52AA6E4}">
                <adec:decorative xmlns:adec="http://schemas.microsoft.com/office/drawing/2017/decorative" val="1"/>
              </a:ext>
            </a:extLst>
          </p:cNvPr>
          <p:cNvSpPr>
            <a:spLocks noGrp="1"/>
          </p:cNvSpPr>
          <p:nvPr>
            <p:ph type="body" sz="quarter" idx="23" hasCustomPrompt="1"/>
          </p:nvPr>
        </p:nvSpPr>
        <p:spPr>
          <a:xfrm>
            <a:off x="3803425" y="13300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17" name="Item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4691063" y="13777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4" name="#2">
            <a:extLst>
              <a:ext uri="{FF2B5EF4-FFF2-40B4-BE49-F238E27FC236}">
                <a16:creationId xmlns:a16="http://schemas.microsoft.com/office/drawing/2014/main" id="{AA3DE202-796A-4A7F-BC20-0327D16A5273}"/>
              </a:ext>
              <a:ext uri="{C183D7F6-B498-43B3-948B-1728B52AA6E4}">
                <adec:decorative xmlns:adec="http://schemas.microsoft.com/office/drawing/2017/decorative" val="1"/>
              </a:ext>
            </a:extLst>
          </p:cNvPr>
          <p:cNvSpPr>
            <a:spLocks noGrp="1"/>
          </p:cNvSpPr>
          <p:nvPr>
            <p:ph type="body" sz="quarter" idx="24" hasCustomPrompt="1"/>
          </p:nvPr>
        </p:nvSpPr>
        <p:spPr>
          <a:xfrm>
            <a:off x="3801069" y="22027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18" name="Item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4691063" y="22504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5" name="#3">
            <a:extLst>
              <a:ext uri="{FF2B5EF4-FFF2-40B4-BE49-F238E27FC236}">
                <a16:creationId xmlns:a16="http://schemas.microsoft.com/office/drawing/2014/main" id="{1653EFEB-6F6D-43AA-A743-2A76CFC4E98E}"/>
              </a:ext>
              <a:ext uri="{C183D7F6-B498-43B3-948B-1728B52AA6E4}">
                <adec:decorative xmlns:adec="http://schemas.microsoft.com/office/drawing/2017/decorative" val="1"/>
              </a:ext>
            </a:extLst>
          </p:cNvPr>
          <p:cNvSpPr>
            <a:spLocks noGrp="1"/>
          </p:cNvSpPr>
          <p:nvPr>
            <p:ph type="body" sz="quarter" idx="25" hasCustomPrompt="1"/>
          </p:nvPr>
        </p:nvSpPr>
        <p:spPr>
          <a:xfrm>
            <a:off x="3801069" y="30754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19" name="Item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4691063" y="31231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6" name="#4">
            <a:extLst>
              <a:ext uri="{FF2B5EF4-FFF2-40B4-BE49-F238E27FC236}">
                <a16:creationId xmlns:a16="http://schemas.microsoft.com/office/drawing/2014/main" id="{23FDDDB5-9B5D-41A1-82EB-94A01BBEE784}"/>
              </a:ext>
              <a:ext uri="{C183D7F6-B498-43B3-948B-1728B52AA6E4}">
                <adec:decorative xmlns:adec="http://schemas.microsoft.com/office/drawing/2017/decorative" val="1"/>
              </a:ext>
            </a:extLst>
          </p:cNvPr>
          <p:cNvSpPr>
            <a:spLocks noGrp="1"/>
          </p:cNvSpPr>
          <p:nvPr>
            <p:ph type="body" sz="quarter" idx="26" hasCustomPrompt="1"/>
          </p:nvPr>
        </p:nvSpPr>
        <p:spPr>
          <a:xfrm>
            <a:off x="3801069" y="39481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0" name="Item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4691063" y="39958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7" name="#5">
            <a:extLst>
              <a:ext uri="{FF2B5EF4-FFF2-40B4-BE49-F238E27FC236}">
                <a16:creationId xmlns:a16="http://schemas.microsoft.com/office/drawing/2014/main" id="{7B451C41-DD76-4869-B434-D7FD651EE6F3}"/>
              </a:ext>
              <a:ext uri="{C183D7F6-B498-43B3-948B-1728B52AA6E4}">
                <adec:decorative xmlns:adec="http://schemas.microsoft.com/office/drawing/2017/decorative" val="1"/>
              </a:ext>
            </a:extLst>
          </p:cNvPr>
          <p:cNvSpPr>
            <a:spLocks noGrp="1"/>
          </p:cNvSpPr>
          <p:nvPr>
            <p:ph type="body" sz="quarter" idx="27" hasCustomPrompt="1"/>
          </p:nvPr>
        </p:nvSpPr>
        <p:spPr>
          <a:xfrm>
            <a:off x="3801069" y="48208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1" name="Item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4691063" y="48685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4" name="Slide Number Placeholder 3">
            <a:extLst>
              <a:ext uri="{FF2B5EF4-FFF2-40B4-BE49-F238E27FC236}">
                <a16:creationId xmlns:a16="http://schemas.microsoft.com/office/drawing/2014/main" id="{A8AF6869-948B-479F-A153-EECB535C0D21}"/>
              </a:ext>
              <a:ext uri="{C183D7F6-B498-43B3-948B-1728B52AA6E4}">
                <adec:decorative xmlns:adec="http://schemas.microsoft.com/office/drawing/2017/decorative" val="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3" name="Date Placeholder 2">
            <a:extLst>
              <a:ext uri="{FF2B5EF4-FFF2-40B4-BE49-F238E27FC236}">
                <a16:creationId xmlns:a16="http://schemas.microsoft.com/office/drawing/2014/main" id="{CEF862C7-016C-487C-A2DE-DA5794F6839D}"/>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
        <p:nvSpPr>
          <p:cNvPr id="8" name="Text Placeholder 30">
            <a:extLst>
              <a:ext uri="{FF2B5EF4-FFF2-40B4-BE49-F238E27FC236}">
                <a16:creationId xmlns:a16="http://schemas.microsoft.com/office/drawing/2014/main" id="{BB903B74-502C-44C7-9EA2-4E8D1C33DE77}"/>
              </a:ext>
              <a:ext uri="{C183D7F6-B498-43B3-948B-1728B52AA6E4}">
                <adec:decorative xmlns:adec="http://schemas.microsoft.com/office/drawing/2017/decorative" val="1"/>
              </a:ext>
            </a:extLst>
          </p:cNvPr>
          <p:cNvSpPr txBox="1">
            <a:spLocks/>
          </p:cNvSpPr>
          <p:nvPr userDrawn="1"/>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
    </p:custDataLst>
    <p:extLst>
      <p:ext uri="{BB962C8B-B14F-4D97-AF65-F5344CB8AC3E}">
        <p14:creationId xmlns:p14="http://schemas.microsoft.com/office/powerpoint/2010/main" val="2486570057"/>
      </p:ext>
    </p:extLst>
  </p:cSld>
  <p:clrMapOvr>
    <a:masterClrMapping/>
  </p:clrMapOvr>
  <p:extLst>
    <p:ext uri="{DCECCB84-F9BA-43D5-87BE-67443E8EF086}">
      <p15:sldGuideLst xmlns:p15="http://schemas.microsoft.com/office/powerpoint/2012/main">
        <p15:guide id="1" pos="2865">
          <p15:clr>
            <a:srgbClr val="A4A3A4"/>
          </p15:clr>
        </p15:guide>
        <p15:guide id="2" pos="2955">
          <p15:clr>
            <a:srgbClr val="A4A3A4"/>
          </p15:clr>
        </p15:guide>
        <p15:guide id="6" pos="6675">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 Point Numbered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 uri="{C183D7F6-B498-43B3-948B-1728B52AA6E4}">
                <adec:decorative xmlns:adec="http://schemas.microsoft.com/office/drawing/2017/decorative" val="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40" name="Title 1">
            <a:extLst>
              <a:ext uri="{FF2B5EF4-FFF2-40B4-BE49-F238E27FC236}">
                <a16:creationId xmlns:a16="http://schemas.microsoft.com/office/drawing/2014/main" id="{A500330E-03F0-E002-2684-0DEC7F9BF781}"/>
              </a:ext>
            </a:extLst>
          </p:cNvPr>
          <p:cNvSpPr>
            <a:spLocks noGrp="1"/>
          </p:cNvSpPr>
          <p:nvPr>
            <p:ph type="title" hasCustomPrompt="1"/>
          </p:nvPr>
        </p:nvSpPr>
        <p:spPr>
          <a:xfrm>
            <a:off x="407988" y="1711099"/>
            <a:ext cx="2361881" cy="1061130"/>
          </a:xfrm>
        </p:spPr>
        <p:txBody>
          <a:bodyPr>
            <a:normAutofit/>
          </a:bodyPr>
          <a:lstStyle/>
          <a:p>
            <a:r>
              <a:rPr lang="en-US"/>
              <a:t>Click to add agenda title</a:t>
            </a:r>
          </a:p>
        </p:txBody>
      </p:sp>
      <p:sp>
        <p:nvSpPr>
          <p:cNvPr id="33" name="#1">
            <a:extLst>
              <a:ext uri="{FF2B5EF4-FFF2-40B4-BE49-F238E27FC236}">
                <a16:creationId xmlns:a16="http://schemas.microsoft.com/office/drawing/2014/main" id="{EEFFE13B-7B99-487A-87CD-BD496112F16E}"/>
              </a:ext>
              <a:ext uri="{C183D7F6-B498-43B3-948B-1728B52AA6E4}">
                <adec:decorative xmlns:adec="http://schemas.microsoft.com/office/drawing/2017/decorative" val="1"/>
              </a:ext>
            </a:extLst>
          </p:cNvPr>
          <p:cNvSpPr>
            <a:spLocks noGrp="1"/>
          </p:cNvSpPr>
          <p:nvPr>
            <p:ph type="body" sz="quarter" idx="23" hasCustomPrompt="1"/>
          </p:nvPr>
        </p:nvSpPr>
        <p:spPr>
          <a:xfrm>
            <a:off x="3803425" y="13300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17" name="Item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4691064" y="13777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4" name="#2">
            <a:extLst>
              <a:ext uri="{FF2B5EF4-FFF2-40B4-BE49-F238E27FC236}">
                <a16:creationId xmlns:a16="http://schemas.microsoft.com/office/drawing/2014/main" id="{AA3DE202-796A-4A7F-BC20-0327D16A5273}"/>
              </a:ext>
              <a:ext uri="{C183D7F6-B498-43B3-948B-1728B52AA6E4}">
                <adec:decorative xmlns:adec="http://schemas.microsoft.com/office/drawing/2017/decorative" val="1"/>
              </a:ext>
            </a:extLst>
          </p:cNvPr>
          <p:cNvSpPr>
            <a:spLocks noGrp="1"/>
          </p:cNvSpPr>
          <p:nvPr>
            <p:ph type="body" sz="quarter" idx="24" hasCustomPrompt="1"/>
          </p:nvPr>
        </p:nvSpPr>
        <p:spPr>
          <a:xfrm>
            <a:off x="3801069" y="22027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18" name="Item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4691064" y="22504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5" name="#3">
            <a:extLst>
              <a:ext uri="{FF2B5EF4-FFF2-40B4-BE49-F238E27FC236}">
                <a16:creationId xmlns:a16="http://schemas.microsoft.com/office/drawing/2014/main" id="{1653EFEB-6F6D-43AA-A743-2A76CFC4E98E}"/>
              </a:ext>
              <a:ext uri="{C183D7F6-B498-43B3-948B-1728B52AA6E4}">
                <adec:decorative xmlns:adec="http://schemas.microsoft.com/office/drawing/2017/decorative" val="1"/>
              </a:ext>
            </a:extLst>
          </p:cNvPr>
          <p:cNvSpPr>
            <a:spLocks noGrp="1"/>
          </p:cNvSpPr>
          <p:nvPr>
            <p:ph type="body" sz="quarter" idx="25" hasCustomPrompt="1"/>
          </p:nvPr>
        </p:nvSpPr>
        <p:spPr>
          <a:xfrm>
            <a:off x="3801069" y="30754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19" name="Item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4691064" y="31231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6" name="#4">
            <a:extLst>
              <a:ext uri="{FF2B5EF4-FFF2-40B4-BE49-F238E27FC236}">
                <a16:creationId xmlns:a16="http://schemas.microsoft.com/office/drawing/2014/main" id="{23FDDDB5-9B5D-41A1-82EB-94A01BBEE784}"/>
              </a:ext>
              <a:ext uri="{C183D7F6-B498-43B3-948B-1728B52AA6E4}">
                <adec:decorative xmlns:adec="http://schemas.microsoft.com/office/drawing/2017/decorative" val="1"/>
              </a:ext>
            </a:extLst>
          </p:cNvPr>
          <p:cNvSpPr>
            <a:spLocks noGrp="1"/>
          </p:cNvSpPr>
          <p:nvPr>
            <p:ph type="body" sz="quarter" idx="26" hasCustomPrompt="1"/>
          </p:nvPr>
        </p:nvSpPr>
        <p:spPr>
          <a:xfrm>
            <a:off x="3801069" y="39481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0" name="Item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4691064" y="39958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7" name="#5">
            <a:extLst>
              <a:ext uri="{FF2B5EF4-FFF2-40B4-BE49-F238E27FC236}">
                <a16:creationId xmlns:a16="http://schemas.microsoft.com/office/drawing/2014/main" id="{7B451C41-DD76-4869-B434-D7FD651EE6F3}"/>
              </a:ext>
              <a:ext uri="{C183D7F6-B498-43B3-948B-1728B52AA6E4}">
                <adec:decorative xmlns:adec="http://schemas.microsoft.com/office/drawing/2017/decorative" val="1"/>
              </a:ext>
            </a:extLst>
          </p:cNvPr>
          <p:cNvSpPr>
            <a:spLocks noGrp="1"/>
          </p:cNvSpPr>
          <p:nvPr>
            <p:ph type="body" sz="quarter" idx="27" hasCustomPrompt="1"/>
          </p:nvPr>
        </p:nvSpPr>
        <p:spPr>
          <a:xfrm>
            <a:off x="3801069" y="48208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1" name="Item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4691064" y="48685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2" name="#1">
            <a:extLst>
              <a:ext uri="{FF2B5EF4-FFF2-40B4-BE49-F238E27FC236}">
                <a16:creationId xmlns:a16="http://schemas.microsoft.com/office/drawing/2014/main" id="{D712D594-9838-406B-A423-AF4DD9575655}"/>
              </a:ext>
              <a:ext uri="{C183D7F6-B498-43B3-948B-1728B52AA6E4}">
                <adec:decorative xmlns:adec="http://schemas.microsoft.com/office/drawing/2017/decorative" val="1"/>
              </a:ext>
            </a:extLst>
          </p:cNvPr>
          <p:cNvSpPr>
            <a:spLocks noGrp="1"/>
          </p:cNvSpPr>
          <p:nvPr>
            <p:ph type="body" sz="quarter" idx="28" hasCustomPrompt="1"/>
          </p:nvPr>
        </p:nvSpPr>
        <p:spPr>
          <a:xfrm>
            <a:off x="7249767" y="13300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4" name="Item 1">
            <a:extLst>
              <a:ext uri="{FF2B5EF4-FFF2-40B4-BE49-F238E27FC236}">
                <a16:creationId xmlns:a16="http://schemas.microsoft.com/office/drawing/2014/main" id="{E6CEC2E2-69F8-4E94-8A78-4CB2C44BE287}"/>
              </a:ext>
            </a:extLst>
          </p:cNvPr>
          <p:cNvSpPr>
            <a:spLocks noGrp="1"/>
          </p:cNvSpPr>
          <p:nvPr>
            <p:ph type="body" sz="quarter" idx="29" hasCustomPrompt="1"/>
          </p:nvPr>
        </p:nvSpPr>
        <p:spPr>
          <a:xfrm>
            <a:off x="8148638" y="13777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5" name="#2">
            <a:extLst>
              <a:ext uri="{FF2B5EF4-FFF2-40B4-BE49-F238E27FC236}">
                <a16:creationId xmlns:a16="http://schemas.microsoft.com/office/drawing/2014/main" id="{9C539EB1-7CB2-4B63-A266-4C0098CBF342}"/>
              </a:ext>
              <a:ext uri="{C183D7F6-B498-43B3-948B-1728B52AA6E4}">
                <adec:decorative xmlns:adec="http://schemas.microsoft.com/office/drawing/2017/decorative" val="1"/>
              </a:ext>
            </a:extLst>
          </p:cNvPr>
          <p:cNvSpPr>
            <a:spLocks noGrp="1"/>
          </p:cNvSpPr>
          <p:nvPr>
            <p:ph type="body" sz="quarter" idx="30" hasCustomPrompt="1"/>
          </p:nvPr>
        </p:nvSpPr>
        <p:spPr>
          <a:xfrm>
            <a:off x="7249767" y="22027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6" name="Item 2">
            <a:extLst>
              <a:ext uri="{FF2B5EF4-FFF2-40B4-BE49-F238E27FC236}">
                <a16:creationId xmlns:a16="http://schemas.microsoft.com/office/drawing/2014/main" id="{AD0564E3-8F86-49E2-84DB-5271D2B5D0F6}"/>
              </a:ext>
            </a:extLst>
          </p:cNvPr>
          <p:cNvSpPr>
            <a:spLocks noGrp="1"/>
          </p:cNvSpPr>
          <p:nvPr>
            <p:ph type="body" sz="quarter" idx="31" hasCustomPrompt="1"/>
          </p:nvPr>
        </p:nvSpPr>
        <p:spPr>
          <a:xfrm>
            <a:off x="8148638" y="22504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7" name="#3">
            <a:extLst>
              <a:ext uri="{FF2B5EF4-FFF2-40B4-BE49-F238E27FC236}">
                <a16:creationId xmlns:a16="http://schemas.microsoft.com/office/drawing/2014/main" id="{468DB777-D486-47FF-8915-A1BD7EAB2E60}"/>
              </a:ext>
              <a:ext uri="{C183D7F6-B498-43B3-948B-1728B52AA6E4}">
                <adec:decorative xmlns:adec="http://schemas.microsoft.com/office/drawing/2017/decorative" val="1"/>
              </a:ext>
            </a:extLst>
          </p:cNvPr>
          <p:cNvSpPr>
            <a:spLocks noGrp="1"/>
          </p:cNvSpPr>
          <p:nvPr>
            <p:ph type="body" sz="quarter" idx="32" hasCustomPrompt="1"/>
          </p:nvPr>
        </p:nvSpPr>
        <p:spPr>
          <a:xfrm>
            <a:off x="7260251" y="30754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8" name="Item 3">
            <a:extLst>
              <a:ext uri="{FF2B5EF4-FFF2-40B4-BE49-F238E27FC236}">
                <a16:creationId xmlns:a16="http://schemas.microsoft.com/office/drawing/2014/main" id="{1F101C97-3320-4673-B65E-60BE340BE2E9}"/>
              </a:ext>
            </a:extLst>
          </p:cNvPr>
          <p:cNvSpPr>
            <a:spLocks noGrp="1"/>
          </p:cNvSpPr>
          <p:nvPr>
            <p:ph type="body" sz="quarter" idx="33" hasCustomPrompt="1"/>
          </p:nvPr>
        </p:nvSpPr>
        <p:spPr>
          <a:xfrm>
            <a:off x="8148638" y="31231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9" name="#4">
            <a:extLst>
              <a:ext uri="{FF2B5EF4-FFF2-40B4-BE49-F238E27FC236}">
                <a16:creationId xmlns:a16="http://schemas.microsoft.com/office/drawing/2014/main" id="{10E34633-765D-4D5E-8A35-2F58A27D6726}"/>
              </a:ext>
              <a:ext uri="{C183D7F6-B498-43B3-948B-1728B52AA6E4}">
                <adec:decorative xmlns:adec="http://schemas.microsoft.com/office/drawing/2017/decorative" val="1"/>
              </a:ext>
            </a:extLst>
          </p:cNvPr>
          <p:cNvSpPr>
            <a:spLocks noGrp="1"/>
          </p:cNvSpPr>
          <p:nvPr>
            <p:ph type="body" sz="quarter" idx="34" hasCustomPrompt="1"/>
          </p:nvPr>
        </p:nvSpPr>
        <p:spPr>
          <a:xfrm>
            <a:off x="7249767" y="39481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0" name="Item 4">
            <a:extLst>
              <a:ext uri="{FF2B5EF4-FFF2-40B4-BE49-F238E27FC236}">
                <a16:creationId xmlns:a16="http://schemas.microsoft.com/office/drawing/2014/main" id="{BE74248F-3763-4D40-BD11-9233C6D6F70A}"/>
              </a:ext>
            </a:extLst>
          </p:cNvPr>
          <p:cNvSpPr>
            <a:spLocks noGrp="1"/>
          </p:cNvSpPr>
          <p:nvPr>
            <p:ph type="body" sz="quarter" idx="35" hasCustomPrompt="1"/>
          </p:nvPr>
        </p:nvSpPr>
        <p:spPr>
          <a:xfrm>
            <a:off x="8148638" y="39958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1" name="#5">
            <a:extLst>
              <a:ext uri="{FF2B5EF4-FFF2-40B4-BE49-F238E27FC236}">
                <a16:creationId xmlns:a16="http://schemas.microsoft.com/office/drawing/2014/main" id="{8C35DA81-F9B8-4AF3-BB7D-CB9A25260F00}"/>
              </a:ext>
              <a:ext uri="{C183D7F6-B498-43B3-948B-1728B52AA6E4}">
                <adec:decorative xmlns:adec="http://schemas.microsoft.com/office/drawing/2017/decorative" val="1"/>
              </a:ext>
            </a:extLst>
          </p:cNvPr>
          <p:cNvSpPr>
            <a:spLocks noGrp="1"/>
          </p:cNvSpPr>
          <p:nvPr>
            <p:ph type="body" sz="quarter" idx="36" hasCustomPrompt="1"/>
          </p:nvPr>
        </p:nvSpPr>
        <p:spPr>
          <a:xfrm>
            <a:off x="7260251" y="4820888"/>
            <a:ext cx="741600" cy="741600"/>
          </a:xfrm>
          <a:prstGeom prst="ellipse">
            <a:avLst/>
          </a:prstGeom>
          <a:solidFill>
            <a:schemeClr val="bg1"/>
          </a:solidFill>
        </p:spPr>
        <p:txBody>
          <a:bodyPr wrap="none" anchor="ctr" anchorCtr="0">
            <a:norm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2" name="Item 5">
            <a:extLst>
              <a:ext uri="{FF2B5EF4-FFF2-40B4-BE49-F238E27FC236}">
                <a16:creationId xmlns:a16="http://schemas.microsoft.com/office/drawing/2014/main" id="{1E2B1BEC-0BC1-49C0-9CFD-6FC1D63EB6D0}"/>
              </a:ext>
            </a:extLst>
          </p:cNvPr>
          <p:cNvSpPr>
            <a:spLocks noGrp="1"/>
          </p:cNvSpPr>
          <p:nvPr>
            <p:ph type="body" sz="quarter" idx="37" hasCustomPrompt="1"/>
          </p:nvPr>
        </p:nvSpPr>
        <p:spPr>
          <a:xfrm>
            <a:off x="8148638" y="48685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4" name="Slide Number Placeholder 3">
            <a:extLst>
              <a:ext uri="{FF2B5EF4-FFF2-40B4-BE49-F238E27FC236}">
                <a16:creationId xmlns:a16="http://schemas.microsoft.com/office/drawing/2014/main" id="{A8AF6869-948B-479F-A153-EECB535C0D21}"/>
              </a:ext>
              <a:ext uri="{C183D7F6-B498-43B3-948B-1728B52AA6E4}">
                <adec:decorative xmlns:adec="http://schemas.microsoft.com/office/drawing/2017/decorative" val="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3" name="Date Placeholder 2">
            <a:extLst>
              <a:ext uri="{FF2B5EF4-FFF2-40B4-BE49-F238E27FC236}">
                <a16:creationId xmlns:a16="http://schemas.microsoft.com/office/drawing/2014/main" id="{CEF862C7-016C-487C-A2DE-DA5794F6839D}"/>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
        <p:nvSpPr>
          <p:cNvPr id="8" name="Text Placeholder 30">
            <a:extLst>
              <a:ext uri="{FF2B5EF4-FFF2-40B4-BE49-F238E27FC236}">
                <a16:creationId xmlns:a16="http://schemas.microsoft.com/office/drawing/2014/main" id="{BB903B74-502C-44C7-9EA2-4E8D1C33DE77}"/>
              </a:ext>
              <a:ext uri="{C183D7F6-B498-43B3-948B-1728B52AA6E4}">
                <adec:decorative xmlns:adec="http://schemas.microsoft.com/office/drawing/2017/decorative" val="1"/>
              </a:ext>
            </a:extLst>
          </p:cNvPr>
          <p:cNvSpPr txBox="1">
            <a:spLocks/>
          </p:cNvSpPr>
          <p:nvPr userDrawn="1"/>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
    </p:custDataLst>
    <p:extLst>
      <p:ext uri="{BB962C8B-B14F-4D97-AF65-F5344CB8AC3E}">
        <p14:creationId xmlns:p14="http://schemas.microsoft.com/office/powerpoint/2010/main" val="53642349"/>
      </p:ext>
    </p:extLst>
  </p:cSld>
  <p:clrMapOvr>
    <a:masterClrMapping/>
  </p:clrMapOvr>
  <p:extLst>
    <p:ext uri="{DCECCB84-F9BA-43D5-87BE-67443E8EF086}">
      <p15:sldGuideLst xmlns:p15="http://schemas.microsoft.com/office/powerpoint/2012/main">
        <p15:guide id="1" pos="2865">
          <p15:clr>
            <a:srgbClr val="A4A3A4"/>
          </p15:clr>
        </p15:guide>
        <p15:guide id="2" pos="2955">
          <p15:clr>
            <a:srgbClr val="A4A3A4"/>
          </p15:clr>
        </p15:guide>
        <p15:guide id="6" pos="6675">
          <p15:clr>
            <a:srgbClr val="A4A3A4"/>
          </p15:clr>
        </p15:guide>
        <p15:guide id="7" pos="4498">
          <p15:clr>
            <a:srgbClr val="A4A3A4"/>
          </p15:clr>
        </p15:guide>
        <p15:guide id="8" pos="5042">
          <p15:clr>
            <a:srgbClr val="A4A3A4"/>
          </p15:clr>
        </p15:guide>
        <p15:guide id="9" pos="5133">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 uri="{C183D7F6-B498-43B3-948B-1728B52AA6E4}">
                <adec:decorative xmlns:adec="http://schemas.microsoft.com/office/drawing/2017/decorative" val="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13" name="Title 1">
            <a:extLst>
              <a:ext uri="{FF2B5EF4-FFF2-40B4-BE49-F238E27FC236}">
                <a16:creationId xmlns:a16="http://schemas.microsoft.com/office/drawing/2014/main" id="{6B12494F-150F-9BEA-01DC-05D58F7AB1E7}"/>
              </a:ext>
            </a:extLst>
          </p:cNvPr>
          <p:cNvSpPr>
            <a:spLocks noGrp="1"/>
          </p:cNvSpPr>
          <p:nvPr>
            <p:ph type="title" hasCustomPrompt="1"/>
          </p:nvPr>
        </p:nvSpPr>
        <p:spPr>
          <a:xfrm>
            <a:off x="407988" y="1711099"/>
            <a:ext cx="2361881" cy="1061130"/>
          </a:xfrm>
        </p:spPr>
        <p:txBody>
          <a:bodyPr>
            <a:normAutofit/>
          </a:bodyPr>
          <a:lstStyle/>
          <a:p>
            <a:r>
              <a:rPr lang="en-US"/>
              <a:t>Click to add agenda title</a:t>
            </a:r>
          </a:p>
        </p:txBody>
      </p:sp>
      <p:sp>
        <p:nvSpPr>
          <p:cNvPr id="17" name="Text Placeholder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3611563" y="1488522"/>
            <a:ext cx="6985000" cy="424732"/>
          </a:xfrm>
          <a:noFill/>
          <a:ln w="12700">
            <a:noFill/>
          </a:ln>
          <a:effectLst/>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18" name="Text Placeholder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3611563" y="2361222"/>
            <a:ext cx="6985000" cy="424732"/>
          </a:xfrm>
          <a:noFill/>
          <a:ln>
            <a:noFill/>
          </a:ln>
          <a:effectLst/>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19" name="Text Placeholder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3611563" y="3233922"/>
            <a:ext cx="6985000" cy="424732"/>
          </a:xfrm>
          <a:noFill/>
          <a:ln>
            <a:noFill/>
          </a:ln>
          <a:effectLst/>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0" name="Text Placeholder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3611563" y="4106622"/>
            <a:ext cx="6985000" cy="424732"/>
          </a:xfrm>
          <a:noFill/>
          <a:ln>
            <a:noFill/>
          </a:ln>
          <a:effectLst/>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1" name="Text Placeholder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3611563" y="4979322"/>
            <a:ext cx="6985000" cy="424732"/>
          </a:xfrm>
          <a:noFill/>
          <a:ln>
            <a:noFill/>
          </a:ln>
          <a:effectLst/>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4" name="Slide Number Placeholder 3">
            <a:extLst>
              <a:ext uri="{FF2B5EF4-FFF2-40B4-BE49-F238E27FC236}">
                <a16:creationId xmlns:a16="http://schemas.microsoft.com/office/drawing/2014/main" id="{A8AF6869-948B-479F-A153-EECB535C0D21}"/>
              </a:ext>
              <a:ext uri="{C183D7F6-B498-43B3-948B-1728B52AA6E4}">
                <adec:decorative xmlns:adec="http://schemas.microsoft.com/office/drawing/2017/decorative" val="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3" name="Date Placeholder 2">
            <a:extLst>
              <a:ext uri="{FF2B5EF4-FFF2-40B4-BE49-F238E27FC236}">
                <a16:creationId xmlns:a16="http://schemas.microsoft.com/office/drawing/2014/main" id="{CEF862C7-016C-487C-A2DE-DA5794F6839D}"/>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
        <p:nvSpPr>
          <p:cNvPr id="8" name="Text Placeholder 30">
            <a:extLst>
              <a:ext uri="{FF2B5EF4-FFF2-40B4-BE49-F238E27FC236}">
                <a16:creationId xmlns:a16="http://schemas.microsoft.com/office/drawing/2014/main" id="{BB903B74-502C-44C7-9EA2-4E8D1C33DE77}"/>
              </a:ext>
              <a:ext uri="{C183D7F6-B498-43B3-948B-1728B52AA6E4}">
                <adec:decorative xmlns:adec="http://schemas.microsoft.com/office/drawing/2017/decorative" val="1"/>
              </a:ext>
            </a:extLst>
          </p:cNvPr>
          <p:cNvSpPr txBox="1">
            <a:spLocks/>
          </p:cNvSpPr>
          <p:nvPr userDrawn="1"/>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
    </p:custDataLst>
    <p:extLst>
      <p:ext uri="{BB962C8B-B14F-4D97-AF65-F5344CB8AC3E}">
        <p14:creationId xmlns:p14="http://schemas.microsoft.com/office/powerpoint/2010/main" val="2516166007"/>
      </p:ext>
    </p:extLst>
  </p:cSld>
  <p:clrMapOvr>
    <a:masterClrMapping/>
  </p:clrMapOvr>
  <p:extLst>
    <p:ext uri="{DCECCB84-F9BA-43D5-87BE-67443E8EF086}">
      <p15:sldGuideLst xmlns:p15="http://schemas.microsoft.com/office/powerpoint/2012/main">
        <p15:guide id="2" pos="2275">
          <p15:clr>
            <a:srgbClr val="A4A3A4"/>
          </p15:clr>
        </p15:guide>
        <p15:guide id="6" pos="6698">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 Point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 uri="{C183D7F6-B498-43B3-948B-1728B52AA6E4}">
                <adec:decorative xmlns:adec="http://schemas.microsoft.com/office/drawing/2017/decorative" val="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28" name="Title 1">
            <a:extLst>
              <a:ext uri="{FF2B5EF4-FFF2-40B4-BE49-F238E27FC236}">
                <a16:creationId xmlns:a16="http://schemas.microsoft.com/office/drawing/2014/main" id="{D3AF3E7C-71B5-7A1B-8475-F05A380687E3}"/>
              </a:ext>
            </a:extLst>
          </p:cNvPr>
          <p:cNvSpPr>
            <a:spLocks noGrp="1"/>
          </p:cNvSpPr>
          <p:nvPr>
            <p:ph type="title" hasCustomPrompt="1"/>
          </p:nvPr>
        </p:nvSpPr>
        <p:spPr>
          <a:xfrm>
            <a:off x="407988" y="1711099"/>
            <a:ext cx="2361881" cy="1061130"/>
          </a:xfrm>
        </p:spPr>
        <p:txBody>
          <a:bodyPr>
            <a:normAutofit/>
          </a:bodyPr>
          <a:lstStyle/>
          <a:p>
            <a:r>
              <a:rPr lang="en-US"/>
              <a:t>Click to add agenda title</a:t>
            </a:r>
          </a:p>
        </p:txBody>
      </p:sp>
      <p:sp>
        <p:nvSpPr>
          <p:cNvPr id="17" name="Text Placeholder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3611563" y="1488523"/>
            <a:ext cx="3348037" cy="424732"/>
          </a:xfrm>
          <a:noFill/>
          <a:ln>
            <a:noFill/>
          </a:ln>
          <a:effectLst/>
        </p:spPr>
        <p:txBody>
          <a:bodyPr lIns="0" rIns="0" anchor="t" anchorCtr="0">
            <a:noAutofit/>
          </a:bodyPr>
          <a:lstStyle>
            <a:lvl1pPr marL="0" indent="0">
              <a:lnSpc>
                <a:spcPct val="100000"/>
              </a:lnSpc>
              <a:buNone/>
              <a:defRPr sz="2400">
                <a:solidFill>
                  <a:schemeClr val="bg1"/>
                </a:solidFill>
                <a:latin typeface="+mj-lt"/>
              </a:defRPr>
            </a:lvl1pPr>
          </a:lstStyle>
          <a:p>
            <a:pPr lvl="0"/>
            <a:r>
              <a:rPr lang="en-US"/>
              <a:t>Click to add agenda item</a:t>
            </a:r>
          </a:p>
        </p:txBody>
      </p:sp>
      <p:sp>
        <p:nvSpPr>
          <p:cNvPr id="18" name="Text Placeholder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3611563" y="2361223"/>
            <a:ext cx="3348037" cy="424732"/>
          </a:xfrm>
          <a:noFill/>
          <a:ln>
            <a:noFill/>
          </a:ln>
          <a:effectLst/>
        </p:spPr>
        <p:txBody>
          <a:bodyPr lIns="0" rIns="0" anchor="t" anchorCtr="0">
            <a:noAutofit/>
          </a:bodyPr>
          <a:lstStyle>
            <a:lvl1pPr marL="0" indent="0">
              <a:lnSpc>
                <a:spcPct val="100000"/>
              </a:lnSpc>
              <a:buNone/>
              <a:defRPr sz="2400">
                <a:solidFill>
                  <a:schemeClr val="bg1"/>
                </a:solidFill>
                <a:latin typeface="+mj-lt"/>
              </a:defRPr>
            </a:lvl1pPr>
          </a:lstStyle>
          <a:p>
            <a:pPr lvl="0"/>
            <a:r>
              <a:rPr lang="en-US"/>
              <a:t>Click to add agenda item</a:t>
            </a:r>
          </a:p>
        </p:txBody>
      </p:sp>
      <p:sp>
        <p:nvSpPr>
          <p:cNvPr id="19" name="Text Placeholder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3611563" y="3233923"/>
            <a:ext cx="3348037" cy="424732"/>
          </a:xfrm>
          <a:noFill/>
          <a:ln>
            <a:noFill/>
          </a:ln>
          <a:effectLst/>
        </p:spPr>
        <p:txBody>
          <a:bodyPr lIns="0" rIns="0" anchor="t" anchorCtr="0">
            <a:noAutofit/>
          </a:bodyPr>
          <a:lstStyle>
            <a:lvl1pPr marL="0" indent="0">
              <a:lnSpc>
                <a:spcPct val="100000"/>
              </a:lnSpc>
              <a:buNone/>
              <a:defRPr sz="2400">
                <a:solidFill>
                  <a:schemeClr val="bg1"/>
                </a:solidFill>
                <a:latin typeface="+mj-lt"/>
              </a:defRPr>
            </a:lvl1pPr>
          </a:lstStyle>
          <a:p>
            <a:pPr lvl="0"/>
            <a:r>
              <a:rPr lang="en-US"/>
              <a:t>Click to add agenda item</a:t>
            </a:r>
          </a:p>
        </p:txBody>
      </p:sp>
      <p:sp>
        <p:nvSpPr>
          <p:cNvPr id="20" name="Text Placeholder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3611563" y="4106623"/>
            <a:ext cx="3348037" cy="424732"/>
          </a:xfrm>
          <a:noFill/>
          <a:ln>
            <a:noFill/>
          </a:ln>
          <a:effectLst/>
        </p:spPr>
        <p:txBody>
          <a:bodyPr lIns="0" rIns="0" anchor="t" anchorCtr="0">
            <a:noAutofit/>
          </a:bodyPr>
          <a:lstStyle>
            <a:lvl1pPr marL="0" indent="0">
              <a:lnSpc>
                <a:spcPct val="100000"/>
              </a:lnSpc>
              <a:buNone/>
              <a:defRPr sz="2400">
                <a:solidFill>
                  <a:schemeClr val="bg1"/>
                </a:solidFill>
                <a:latin typeface="+mj-lt"/>
              </a:defRPr>
            </a:lvl1pPr>
          </a:lstStyle>
          <a:p>
            <a:pPr lvl="0"/>
            <a:r>
              <a:rPr lang="en-US"/>
              <a:t>Click to add agenda item</a:t>
            </a:r>
          </a:p>
        </p:txBody>
      </p:sp>
      <p:sp>
        <p:nvSpPr>
          <p:cNvPr id="21" name="Text Placeholder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3611563" y="4979323"/>
            <a:ext cx="3348037" cy="424732"/>
          </a:xfrm>
          <a:noFill/>
          <a:ln>
            <a:noFill/>
          </a:ln>
          <a:effectLst/>
        </p:spPr>
        <p:txBody>
          <a:bodyPr lIns="0" rIns="0" anchor="t" anchorCtr="0">
            <a:noAutofit/>
          </a:bodyPr>
          <a:lstStyle>
            <a:lvl1pPr marL="0" indent="0">
              <a:lnSpc>
                <a:spcPct val="100000"/>
              </a:lnSpc>
              <a:buNone/>
              <a:defRPr sz="2400">
                <a:solidFill>
                  <a:schemeClr val="bg1"/>
                </a:solidFill>
                <a:latin typeface="+mj-lt"/>
              </a:defRPr>
            </a:lvl1pPr>
          </a:lstStyle>
          <a:p>
            <a:pPr lvl="0"/>
            <a:r>
              <a:rPr lang="en-US"/>
              <a:t>Click to add agenda item</a:t>
            </a:r>
          </a:p>
        </p:txBody>
      </p:sp>
      <p:sp>
        <p:nvSpPr>
          <p:cNvPr id="23" name="Text Placeholder 6">
            <a:extLst>
              <a:ext uri="{FF2B5EF4-FFF2-40B4-BE49-F238E27FC236}">
                <a16:creationId xmlns:a16="http://schemas.microsoft.com/office/drawing/2014/main" id="{C819AF5B-E47A-4ACD-8D8C-52AD38CE5BFC}"/>
              </a:ext>
            </a:extLst>
          </p:cNvPr>
          <p:cNvSpPr>
            <a:spLocks noGrp="1"/>
          </p:cNvSpPr>
          <p:nvPr>
            <p:ph type="body" sz="quarter" idx="18" hasCustomPrompt="1"/>
          </p:nvPr>
        </p:nvSpPr>
        <p:spPr>
          <a:xfrm>
            <a:off x="7283449" y="1488522"/>
            <a:ext cx="3348037" cy="424732"/>
          </a:xfrm>
          <a:prstGeom prst="rect">
            <a:avLst/>
          </a:prstGeom>
          <a:noFill/>
          <a:ln>
            <a:noFill/>
          </a:ln>
          <a:effectLst/>
        </p:spPr>
        <p:txBody>
          <a:bodyPr wrap="square" lIns="0" rIns="0" anchor="t" anchorCtr="0">
            <a:no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4" name="Text Placeholder 7">
            <a:extLst>
              <a:ext uri="{FF2B5EF4-FFF2-40B4-BE49-F238E27FC236}">
                <a16:creationId xmlns:a16="http://schemas.microsoft.com/office/drawing/2014/main" id="{47691383-ECAA-4F80-A331-7B599A1F5D8E}"/>
              </a:ext>
            </a:extLst>
          </p:cNvPr>
          <p:cNvSpPr>
            <a:spLocks noGrp="1"/>
          </p:cNvSpPr>
          <p:nvPr>
            <p:ph type="body" sz="quarter" idx="19" hasCustomPrompt="1"/>
          </p:nvPr>
        </p:nvSpPr>
        <p:spPr>
          <a:xfrm>
            <a:off x="7283449" y="2361222"/>
            <a:ext cx="3348037" cy="424732"/>
          </a:xfrm>
          <a:prstGeom prst="rect">
            <a:avLst/>
          </a:prstGeom>
          <a:noFill/>
          <a:ln>
            <a:noFill/>
          </a:ln>
          <a:effectLst/>
        </p:spPr>
        <p:txBody>
          <a:bodyPr wrap="square" lIns="0" rIns="0" anchor="t" anchorCtr="0">
            <a:no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5" name="Text Placeholder 8">
            <a:extLst>
              <a:ext uri="{FF2B5EF4-FFF2-40B4-BE49-F238E27FC236}">
                <a16:creationId xmlns:a16="http://schemas.microsoft.com/office/drawing/2014/main" id="{1EB794D8-6580-4801-92C4-B9CDBE015BBC}"/>
              </a:ext>
            </a:extLst>
          </p:cNvPr>
          <p:cNvSpPr>
            <a:spLocks noGrp="1"/>
          </p:cNvSpPr>
          <p:nvPr>
            <p:ph type="body" sz="quarter" idx="20" hasCustomPrompt="1"/>
          </p:nvPr>
        </p:nvSpPr>
        <p:spPr>
          <a:xfrm>
            <a:off x="7283449" y="3233922"/>
            <a:ext cx="3348037" cy="424732"/>
          </a:xfrm>
          <a:prstGeom prst="rect">
            <a:avLst/>
          </a:prstGeom>
          <a:noFill/>
          <a:ln>
            <a:noFill/>
          </a:ln>
          <a:effectLst/>
        </p:spPr>
        <p:txBody>
          <a:bodyPr wrap="square" lIns="0" rIns="0" anchor="t" anchorCtr="0">
            <a:no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6" name="Text Placeholder 9">
            <a:extLst>
              <a:ext uri="{FF2B5EF4-FFF2-40B4-BE49-F238E27FC236}">
                <a16:creationId xmlns:a16="http://schemas.microsoft.com/office/drawing/2014/main" id="{D49BB865-6EA1-4E1B-A365-5C4C9B6EA8FE}"/>
              </a:ext>
            </a:extLst>
          </p:cNvPr>
          <p:cNvSpPr>
            <a:spLocks noGrp="1"/>
          </p:cNvSpPr>
          <p:nvPr>
            <p:ph type="body" sz="quarter" idx="21" hasCustomPrompt="1"/>
          </p:nvPr>
        </p:nvSpPr>
        <p:spPr>
          <a:xfrm>
            <a:off x="7283449" y="4106622"/>
            <a:ext cx="3348037" cy="424732"/>
          </a:xfrm>
          <a:prstGeom prst="rect">
            <a:avLst/>
          </a:prstGeom>
          <a:noFill/>
          <a:ln>
            <a:noFill/>
          </a:ln>
          <a:effectLst/>
        </p:spPr>
        <p:txBody>
          <a:bodyPr wrap="square" lIns="0" rIns="0" anchor="t" anchorCtr="0">
            <a:no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7" name="Text Placeholder 10">
            <a:extLst>
              <a:ext uri="{FF2B5EF4-FFF2-40B4-BE49-F238E27FC236}">
                <a16:creationId xmlns:a16="http://schemas.microsoft.com/office/drawing/2014/main" id="{A19D7038-1075-4AFC-AF51-44462E8C84E2}"/>
              </a:ext>
            </a:extLst>
          </p:cNvPr>
          <p:cNvSpPr>
            <a:spLocks noGrp="1"/>
          </p:cNvSpPr>
          <p:nvPr>
            <p:ph type="body" sz="quarter" idx="22" hasCustomPrompt="1"/>
          </p:nvPr>
        </p:nvSpPr>
        <p:spPr>
          <a:xfrm>
            <a:off x="7283449" y="4979322"/>
            <a:ext cx="3348037" cy="424732"/>
          </a:xfrm>
          <a:prstGeom prst="rect">
            <a:avLst/>
          </a:prstGeom>
          <a:noFill/>
          <a:ln>
            <a:noFill/>
          </a:ln>
          <a:effectLst/>
        </p:spPr>
        <p:txBody>
          <a:bodyPr wrap="square" lIns="0" rIns="0" anchor="t" anchorCtr="0">
            <a:no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4" name="Slide Number Placeholder 3">
            <a:extLst>
              <a:ext uri="{FF2B5EF4-FFF2-40B4-BE49-F238E27FC236}">
                <a16:creationId xmlns:a16="http://schemas.microsoft.com/office/drawing/2014/main" id="{A8AF6869-948B-479F-A153-EECB535C0D21}"/>
              </a:ext>
              <a:ext uri="{C183D7F6-B498-43B3-948B-1728B52AA6E4}">
                <adec:decorative xmlns:adec="http://schemas.microsoft.com/office/drawing/2017/decorative" val="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3" name="Date Placeholder 2">
            <a:extLst>
              <a:ext uri="{FF2B5EF4-FFF2-40B4-BE49-F238E27FC236}">
                <a16:creationId xmlns:a16="http://schemas.microsoft.com/office/drawing/2014/main" id="{CEF862C7-016C-487C-A2DE-DA5794F6839D}"/>
              </a:ext>
              <a:ext uri="{C183D7F6-B498-43B3-948B-1728B52AA6E4}">
                <adec:decorative xmlns:adec="http://schemas.microsoft.com/office/drawing/2017/decorative" val="1"/>
              </a:ext>
            </a:extLst>
          </p:cNvPr>
          <p:cNvSpPr>
            <a:spLocks noGrp="1"/>
          </p:cNvSpPr>
          <p:nvPr>
            <p:ph type="dt" sz="half" idx="10"/>
          </p:nvPr>
        </p:nvSpPr>
        <p:spPr/>
        <p:txBody>
          <a:bodyPr/>
          <a:lstStyle>
            <a:lvl1pPr>
              <a:lnSpc>
                <a:spcPct val="100000"/>
              </a:lnSpc>
              <a:defRPr/>
            </a:lvl1pPr>
          </a:lstStyle>
          <a:p>
            <a:endParaRPr lang="en-GB"/>
          </a:p>
        </p:txBody>
      </p:sp>
      <p:sp>
        <p:nvSpPr>
          <p:cNvPr id="8" name="Text Placeholder 30">
            <a:extLst>
              <a:ext uri="{FF2B5EF4-FFF2-40B4-BE49-F238E27FC236}">
                <a16:creationId xmlns:a16="http://schemas.microsoft.com/office/drawing/2014/main" id="{BB903B74-502C-44C7-9EA2-4E8D1C33DE77}"/>
              </a:ext>
              <a:ext uri="{C183D7F6-B498-43B3-948B-1728B52AA6E4}">
                <adec:decorative xmlns:adec="http://schemas.microsoft.com/office/drawing/2017/decorative" val="1"/>
              </a:ext>
            </a:extLst>
          </p:cNvPr>
          <p:cNvSpPr txBox="1">
            <a:spLocks/>
          </p:cNvSpPr>
          <p:nvPr userDrawn="1"/>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
    </p:custDataLst>
    <p:extLst>
      <p:ext uri="{BB962C8B-B14F-4D97-AF65-F5344CB8AC3E}">
        <p14:creationId xmlns:p14="http://schemas.microsoft.com/office/powerpoint/2010/main" val="1638426906"/>
      </p:ext>
    </p:extLst>
  </p:cSld>
  <p:clrMapOvr>
    <a:masterClrMapping/>
  </p:clrMapOvr>
  <p:extLst>
    <p:ext uri="{DCECCB84-F9BA-43D5-87BE-67443E8EF086}">
      <p15:sldGuideLst xmlns:p15="http://schemas.microsoft.com/office/powerpoint/2012/main">
        <p15:guide id="1" pos="2275">
          <p15:clr>
            <a:srgbClr val="A4A3A4"/>
          </p15:clr>
        </p15:guide>
        <p15:guide id="3" pos="4588">
          <p15:clr>
            <a:srgbClr val="A4A3A4"/>
          </p15:clr>
        </p15:guide>
        <p15:guide id="5" pos="4384">
          <p15:clr>
            <a:srgbClr val="A4A3A4"/>
          </p15:clr>
        </p15:guide>
        <p15:guide id="6" pos="6698">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nSpc>
                <a:spcPct val="90000"/>
              </a:lnSpc>
            </a:pPr>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A47BD16A-294C-6E4F-BEDB-E99B3D28E5E6}"/>
              </a:ext>
            </a:extLst>
          </p:cNvPr>
          <p:cNvSpPr/>
          <p:nvPr userDrawn="1"/>
        </p:nvSpPr>
        <p:spPr>
          <a:xfrm>
            <a:off x="152400" y="1524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120000"/>
              </a:lnSpc>
              <a:spcAft>
                <a:spcPts val="600"/>
              </a:spcAft>
            </a:pPr>
            <a:endParaRPr lang="en-US" err="1"/>
          </a:p>
        </p:txBody>
      </p:sp>
    </p:spTree>
    <p:custDataLst>
      <p:custData r:id="rId1"/>
      <p:tags r:id="rId2"/>
    </p:custDataLst>
    <p:extLst>
      <p:ext uri="{BB962C8B-B14F-4D97-AF65-F5344CB8AC3E}">
        <p14:creationId xmlns:p14="http://schemas.microsoft.com/office/powerpoint/2010/main" val="10218308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6" name="Picture Placeholder 12">
            <a:extLst>
              <a:ext uri="{FF2B5EF4-FFF2-40B4-BE49-F238E27FC236}">
                <a16:creationId xmlns:a16="http://schemas.microsoft.com/office/drawing/2014/main" id="{3506CBD9-0F78-454A-9842-87C2546180B8}"/>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wrap="square" tIns="432000" bIns="648000" anchor="ctr">
            <a:noAutofit/>
          </a:bodyPr>
          <a:lstStyle>
            <a:lvl1pPr marL="0" indent="0" algn="ctr">
              <a:lnSpc>
                <a:spcPct val="100000"/>
              </a:lnSpc>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descr="Image result for ASTRAZENECA LOGO">
            <a:extLst>
              <a:ext uri="{FF2B5EF4-FFF2-40B4-BE49-F238E27FC236}">
                <a16:creationId xmlns:a16="http://schemas.microsoft.com/office/drawing/2014/main" id="{1ED72C3C-E918-420F-9374-6F1CBE3946F7}"/>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12" name="Rectangle 11">
            <a:extLst>
              <a:ext uri="{FF2B5EF4-FFF2-40B4-BE49-F238E27FC236}">
                <a16:creationId xmlns:a16="http://schemas.microsoft.com/office/drawing/2014/main" id="{06231862-37A9-4364-9D96-47810B11870D}"/>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a:prstGeom prst="rect">
            <a:avLst/>
          </a:prstGeom>
        </p:spPr>
        <p:txBody>
          <a:bodyPr lIns="0"/>
          <a:lstStyle>
            <a:lvl1pPr algn="l">
              <a:lnSpc>
                <a:spcPct val="100000"/>
              </a:lnSpc>
              <a:defRPr/>
            </a:lvl1pPr>
          </a:lstStyle>
          <a:p>
            <a:endParaRPr lang="en-GB"/>
          </a:p>
        </p:txBody>
      </p:sp>
      <p:sp>
        <p:nvSpPr>
          <p:cNvPr id="15" name="Freeform: Shape 14">
            <a:extLst>
              <a:ext uri="{FF2B5EF4-FFF2-40B4-BE49-F238E27FC236}">
                <a16:creationId xmlns:a16="http://schemas.microsoft.com/office/drawing/2014/main" id="{72260595-7C87-4D29-977E-EE25A0D9291A}"/>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4" name="Oval 13">
            <a:extLst>
              <a:ext uri="{FF2B5EF4-FFF2-40B4-BE49-F238E27FC236}">
                <a16:creationId xmlns:a16="http://schemas.microsoft.com/office/drawing/2014/main" id="{E4809C05-E460-4D1A-BC84-C63C988F5D2D}"/>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
        <p:nvSpPr>
          <p:cNvPr id="8" name="Text Placeholder 7">
            <a:extLst>
              <a:ext uri="{FF2B5EF4-FFF2-40B4-BE49-F238E27FC236}">
                <a16:creationId xmlns:a16="http://schemas.microsoft.com/office/drawing/2014/main" id="{7468ED59-10F2-418A-8E8D-5A205AB6BDFD}"/>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Tree>
    <p:custDataLst>
      <p:tags r:id="rId1"/>
    </p:custDataLst>
    <p:extLst>
      <p:ext uri="{BB962C8B-B14F-4D97-AF65-F5344CB8AC3E}">
        <p14:creationId xmlns:p14="http://schemas.microsoft.com/office/powerpoint/2010/main" val="924748184"/>
      </p:ext>
    </p:extLst>
  </p:cSld>
  <p:clrMapOvr>
    <a:masterClrMapping/>
  </p:clrMapOvr>
  <p:extLst>
    <p:ext uri="{DCECCB84-F9BA-43D5-87BE-67443E8EF086}">
      <p15:sldGuideLst xmlns:p15="http://schemas.microsoft.com/office/powerpoint/2012/main">
        <p15:guide id="1" pos="3522">
          <p15:clr>
            <a:srgbClr val="C35EA4"/>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5"/>
            <a:ext cx="11376024" cy="4608000"/>
          </a:xfrm>
        </p:spPr>
        <p:txBody>
          <a:bodyPr>
            <a:spAutoFit/>
          </a:bodyPr>
          <a:lstStyle>
            <a:lvl1pPr>
              <a:defRPr/>
            </a:lvl1pPr>
            <a:lvl2pPr marL="576000" indent="-288000">
              <a:defRPr/>
            </a:lvl2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 </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02CC1A-50FF-4A50-8660-D325E3429D98}"/>
              </a:ext>
            </a:extLst>
          </p:cNvPr>
          <p:cNvSpPr>
            <a:spLocks noGrp="1"/>
          </p:cNvSpPr>
          <p:nvPr>
            <p:ph type="dt" sz="half" idx="20"/>
          </p:nvPr>
        </p:nvSpPr>
        <p:spPr>
          <a:xfrm>
            <a:off x="10137663" y="6456258"/>
            <a:ext cx="1279358" cy="309145"/>
          </a:xfrm>
          <a:prstGeom prst="rect">
            <a:avLst/>
          </a:prstGeom>
        </p:spPr>
        <p:txBody>
          <a:bodyPr/>
          <a:lstStyle/>
          <a:p>
            <a:endParaRPr lang="en-GB"/>
          </a:p>
        </p:txBody>
      </p:sp>
      <p:sp>
        <p:nvSpPr>
          <p:cNvPr id="10" name="Slide Number Placeholder 9">
            <a:extLst>
              <a:ext uri="{FF2B5EF4-FFF2-40B4-BE49-F238E27FC236}">
                <a16:creationId xmlns:a16="http://schemas.microsoft.com/office/drawing/2014/main" id="{7E938F29-84D5-4449-9358-343332B4BEF7}"/>
              </a:ext>
            </a:extLst>
          </p:cNvPr>
          <p:cNvSpPr>
            <a:spLocks noGrp="1"/>
          </p:cNvSpPr>
          <p:nvPr>
            <p:ph type="sldNum" sz="quarter" idx="22"/>
          </p:nvPr>
        </p:nvSpPr>
        <p:spPr/>
        <p:txBody>
          <a:body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502846839"/>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in Le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D0FA13F-5B1F-4795-B0E7-3E97B5D8E071}"/>
              </a:ext>
            </a:extLst>
          </p:cNvPr>
          <p:cNvSpPr>
            <a:spLocks noGrp="1"/>
          </p:cNvSpPr>
          <p:nvPr>
            <p:ph type="title" hasCustomPrompt="1"/>
          </p:nvPr>
        </p:nvSpPr>
        <p:spPr>
          <a:xfrm>
            <a:off x="1" y="-1"/>
            <a:ext cx="3875391" cy="4330700"/>
          </a:xfrm>
          <a:custGeom>
            <a:avLst/>
            <a:gdLst>
              <a:gd name="connsiteX0" fmla="*/ 417122 w 3875391"/>
              <a:gd name="connsiteY0" fmla="*/ 0 h 4330700"/>
              <a:gd name="connsiteX1" fmla="*/ 2700571 w 3875391"/>
              <a:gd name="connsiteY1" fmla="*/ 0 h 4330700"/>
              <a:gd name="connsiteX2" fmla="*/ 2854048 w 3875391"/>
              <a:gd name="connsiteY2" fmla="*/ 93240 h 4330700"/>
              <a:gd name="connsiteX3" fmla="*/ 3875391 w 3875391"/>
              <a:gd name="connsiteY3" fmla="*/ 2014156 h 4330700"/>
              <a:gd name="connsiteX4" fmla="*/ 3479762 w 3875391"/>
              <a:gd name="connsiteY4" fmla="*/ 3309358 h 4330700"/>
              <a:gd name="connsiteX5" fmla="*/ 3457575 w 3875391"/>
              <a:gd name="connsiteY5" fmla="*/ 3339027 h 4330700"/>
              <a:gd name="connsiteX6" fmla="*/ 3457575 w 3875391"/>
              <a:gd name="connsiteY6" fmla="*/ 3343274 h 4330700"/>
              <a:gd name="connsiteX7" fmla="*/ 3454399 w 3875391"/>
              <a:gd name="connsiteY7" fmla="*/ 3343274 h 4330700"/>
              <a:gd name="connsiteX8" fmla="*/ 3346405 w 3875391"/>
              <a:gd name="connsiteY8" fmla="*/ 3487693 h 4330700"/>
              <a:gd name="connsiteX9" fmla="*/ 1558846 w 3875391"/>
              <a:gd name="connsiteY9" fmla="*/ 4330700 h 4330700"/>
              <a:gd name="connsiteX10" fmla="*/ 85309 w 3875391"/>
              <a:gd name="connsiteY10" fmla="*/ 3801714 h 4330700"/>
              <a:gd name="connsiteX11" fmla="*/ 0 w 3875391"/>
              <a:gd name="connsiteY11" fmla="*/ 3724180 h 4330700"/>
              <a:gd name="connsiteX12" fmla="*/ 0 w 3875391"/>
              <a:gd name="connsiteY12" fmla="*/ 304131 h 4330700"/>
              <a:gd name="connsiteX13" fmla="*/ 85309 w 3875391"/>
              <a:gd name="connsiteY13" fmla="*/ 226597 h 4330700"/>
              <a:gd name="connsiteX14" fmla="*/ 263644 w 3875391"/>
              <a:gd name="connsiteY14" fmla="*/ 93240 h 433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5391" h="4330700">
                <a:moveTo>
                  <a:pt x="417122" y="0"/>
                </a:moveTo>
                <a:lnTo>
                  <a:pt x="2700571" y="0"/>
                </a:lnTo>
                <a:lnTo>
                  <a:pt x="2854048" y="93240"/>
                </a:lnTo>
                <a:cubicBezTo>
                  <a:pt x="3470253" y="509540"/>
                  <a:pt x="3875391" y="1214535"/>
                  <a:pt x="3875391" y="2014156"/>
                </a:cubicBezTo>
                <a:cubicBezTo>
                  <a:pt x="3875391" y="2493928"/>
                  <a:pt x="3729542" y="2939635"/>
                  <a:pt x="3479762" y="3309358"/>
                </a:cubicBezTo>
                <a:lnTo>
                  <a:pt x="3457575" y="3339027"/>
                </a:lnTo>
                <a:lnTo>
                  <a:pt x="3457575" y="3343274"/>
                </a:lnTo>
                <a:lnTo>
                  <a:pt x="3454399" y="3343274"/>
                </a:lnTo>
                <a:lnTo>
                  <a:pt x="3346405" y="3487693"/>
                </a:lnTo>
                <a:cubicBezTo>
                  <a:pt x="2921516" y="4002539"/>
                  <a:pt x="2278504" y="4330700"/>
                  <a:pt x="1558846" y="4330700"/>
                </a:cubicBezTo>
                <a:cubicBezTo>
                  <a:pt x="999112" y="4330700"/>
                  <a:pt x="485745" y="4132183"/>
                  <a:pt x="85309" y="3801714"/>
                </a:cubicBezTo>
                <a:lnTo>
                  <a:pt x="0" y="3724180"/>
                </a:lnTo>
                <a:lnTo>
                  <a:pt x="0" y="304131"/>
                </a:lnTo>
                <a:lnTo>
                  <a:pt x="85309" y="226597"/>
                </a:lnTo>
                <a:cubicBezTo>
                  <a:pt x="142514" y="179387"/>
                  <a:pt x="202023" y="134871"/>
                  <a:pt x="263644" y="93240"/>
                </a:cubicBezTo>
                <a:close/>
              </a:path>
            </a:pathLst>
          </a:custGeom>
          <a:solidFill>
            <a:schemeClr val="accent1"/>
          </a:solidFill>
        </p:spPr>
        <p:txBody>
          <a:bodyPr wrap="square" lIns="396000" tIns="360000" bIns="360000" anchor="ctr" anchorCtr="0">
            <a:normAutofit/>
          </a:bodyPr>
          <a:lstStyle>
            <a:lvl1pPr>
              <a:lnSpc>
                <a:spcPct val="100000"/>
              </a:lnSpc>
              <a:defRPr sz="4000">
                <a:solidFill>
                  <a:schemeClr val="bg1"/>
                </a:solidFill>
              </a:defRPr>
            </a:lvl1pPr>
          </a:lstStyle>
          <a:p>
            <a:r>
              <a:rPr lang="en-US"/>
              <a:t>Click to enter title here</a:t>
            </a:r>
          </a:p>
        </p:txBody>
      </p:sp>
      <p:cxnSp>
        <p:nvCxnSpPr>
          <p:cNvPr id="9" name="Straight Connector 8">
            <a:extLst>
              <a:ext uri="{FF2B5EF4-FFF2-40B4-BE49-F238E27FC236}">
                <a16:creationId xmlns:a16="http://schemas.microsoft.com/office/drawing/2014/main" id="{21040238-DCC8-4532-9AE6-EB7C834F336E}"/>
              </a:ext>
            </a:extLst>
          </p:cNvPr>
          <p:cNvCxnSpPr>
            <a:cxnSpLocks/>
          </p:cNvCxnSpPr>
          <p:nvPr userDrawn="1"/>
        </p:nvCxnSpPr>
        <p:spPr>
          <a:xfrm>
            <a:off x="3540125" y="3730171"/>
            <a:ext cx="0" cy="24795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5A4EBE2-41F7-48F4-B525-605699ECF92F}"/>
              </a:ext>
            </a:extLst>
          </p:cNvPr>
          <p:cNvSpPr>
            <a:spLocks noGrp="1"/>
          </p:cNvSpPr>
          <p:nvPr>
            <p:ph sz="quarter" idx="19" hasCustomPrompt="1"/>
          </p:nvPr>
        </p:nvSpPr>
        <p:spPr>
          <a:xfrm>
            <a:off x="4238625" y="404812"/>
            <a:ext cx="7545387" cy="5795961"/>
          </a:xfrm>
        </p:spPr>
        <p:txBody>
          <a:bodyPr>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792000" indent="-216000">
              <a:lnSpc>
                <a:spcPct val="100000"/>
              </a:lnSpc>
              <a:defRPr lang="en-US" sz="2000" kern="1200" dirty="0">
                <a:solidFill>
                  <a:schemeClr val="tx1"/>
                </a:solidFill>
                <a:latin typeface="+mn-lt"/>
                <a:ea typeface="+mn-ea"/>
                <a:cs typeface="+mn-cs"/>
              </a:defRPr>
            </a:lvl3pPr>
            <a:lvl4pPr marL="972000" indent="-2160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0" name="Date Placeholder 9">
            <a:extLst>
              <a:ext uri="{FF2B5EF4-FFF2-40B4-BE49-F238E27FC236}">
                <a16:creationId xmlns:a16="http://schemas.microsoft.com/office/drawing/2014/main" id="{59C580CE-4074-4379-8D68-E5118B13A13A}"/>
              </a:ext>
            </a:extLst>
          </p:cNvPr>
          <p:cNvSpPr>
            <a:spLocks noGrp="1"/>
          </p:cNvSpPr>
          <p:nvPr>
            <p:ph type="dt" sz="half" idx="20"/>
          </p:nvPr>
        </p:nvSpPr>
        <p:spPr>
          <a:xfrm>
            <a:off x="10137663" y="6456258"/>
            <a:ext cx="1279358" cy="309145"/>
          </a:xfrm>
          <a:prstGeom prst="rect">
            <a:avLst/>
          </a:prstGeom>
        </p:spPr>
        <p:txBody>
          <a:bodyPr/>
          <a:lstStyle>
            <a:lvl1pPr>
              <a:lnSpc>
                <a:spcPct val="100000"/>
              </a:lnSpc>
              <a:defRPr/>
            </a:lvl1pPr>
          </a:lstStyle>
          <a:p>
            <a:endParaRPr lang="en-GB"/>
          </a:p>
        </p:txBody>
      </p:sp>
      <p:sp>
        <p:nvSpPr>
          <p:cNvPr id="13" name="Slide Number Placeholder 12">
            <a:extLst>
              <a:ext uri="{FF2B5EF4-FFF2-40B4-BE49-F238E27FC236}">
                <a16:creationId xmlns:a16="http://schemas.microsoft.com/office/drawing/2014/main" id="{D2C25B5D-B685-4B55-8498-3486110FDCFE}"/>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DFE25DB2-F58D-4AD2-B640-7A1061569FFB}"/>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945547746"/>
      </p:ext>
    </p:extLst>
  </p:cSld>
  <p:clrMapOvr>
    <a:masterClrMapping/>
  </p:clrMapOvr>
  <p:extLst>
    <p:ext uri="{DCECCB84-F9BA-43D5-87BE-67443E8EF086}">
      <p15:sldGuideLst xmlns:p15="http://schemas.microsoft.com/office/powerpoint/2012/main">
        <p15:guide id="1" pos="2230">
          <p15:clr>
            <a:srgbClr val="C35EA4"/>
          </p15:clr>
        </p15:guide>
        <p15:guide id="5" pos="2661">
          <p15:clr>
            <a:srgbClr val="C35EA4"/>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1" y="0"/>
            <a:ext cx="5562601" cy="6858000"/>
          </a:xfrm>
          <a:custGeom>
            <a:avLst/>
            <a:gdLst>
              <a:gd name="connsiteX0" fmla="*/ 0 w 5562601"/>
              <a:gd name="connsiteY0" fmla="*/ 0 h 6858000"/>
              <a:gd name="connsiteX1" fmla="*/ 3124199 w 5562601"/>
              <a:gd name="connsiteY1" fmla="*/ 0 h 6858000"/>
              <a:gd name="connsiteX2" fmla="*/ 3694793 w 5562601"/>
              <a:gd name="connsiteY2" fmla="*/ 0 h 6858000"/>
              <a:gd name="connsiteX3" fmla="*/ 3762493 w 5562601"/>
              <a:gd name="connsiteY3" fmla="*/ 43402 h 6858000"/>
              <a:gd name="connsiteX4" fmla="*/ 5562601 w 5562601"/>
              <a:gd name="connsiteY4" fmla="*/ 3429000 h 6858000"/>
              <a:gd name="connsiteX5" fmla="*/ 3762493 w 5562601"/>
              <a:gd name="connsiteY5" fmla="*/ 6814598 h 6858000"/>
              <a:gd name="connsiteX6" fmla="*/ 3694792 w 5562601"/>
              <a:gd name="connsiteY6" fmla="*/ 6858000 h 6858000"/>
              <a:gd name="connsiteX7" fmla="*/ 0 w 5562601"/>
              <a:gd name="connsiteY7" fmla="*/ 6858000 h 6858000"/>
              <a:gd name="connsiteX8" fmla="*/ 0 w 5562601"/>
              <a:gd name="connsiteY8" fmla="*/ 26016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601" h="6858000">
                <a:moveTo>
                  <a:pt x="0" y="0"/>
                </a:moveTo>
                <a:lnTo>
                  <a:pt x="3124199" y="0"/>
                </a:lnTo>
                <a:lnTo>
                  <a:pt x="3694793" y="0"/>
                </a:lnTo>
                <a:lnTo>
                  <a:pt x="3762493" y="43402"/>
                </a:lnTo>
                <a:cubicBezTo>
                  <a:pt x="4848549" y="777127"/>
                  <a:pt x="5562601" y="2019676"/>
                  <a:pt x="5562601" y="3429000"/>
                </a:cubicBezTo>
                <a:cubicBezTo>
                  <a:pt x="5562601" y="4838325"/>
                  <a:pt x="4848549" y="6080873"/>
                  <a:pt x="3762493" y="6814598"/>
                </a:cubicBezTo>
                <a:lnTo>
                  <a:pt x="3694792" y="6858000"/>
                </a:lnTo>
                <a:lnTo>
                  <a:pt x="0" y="6858000"/>
                </a:lnTo>
                <a:lnTo>
                  <a:pt x="0" y="2601686"/>
                </a:lnTo>
                <a:close/>
              </a:path>
            </a:pathLst>
          </a:custGeom>
          <a:solidFill>
            <a:schemeClr val="accent1"/>
          </a:solidFill>
        </p:spPr>
        <p:txBody>
          <a:bodyPr wrap="square" lIns="396000" tIns="2160000" bIns="2880000" anchor="b" anchorCtr="0">
            <a:normAutofit/>
          </a:bodyPr>
          <a:lstStyle>
            <a:lvl1pPr>
              <a:lnSpc>
                <a:spcPct val="100000"/>
              </a:lnSpc>
              <a:defRPr sz="4000">
                <a:solidFill>
                  <a:schemeClr val="bg1"/>
                </a:solidFill>
              </a:defRPr>
            </a:lvl1pPr>
          </a:lstStyle>
          <a:p>
            <a:r>
              <a:rPr lang="en-US"/>
              <a:t>Click to enter</a:t>
            </a:r>
            <a:br>
              <a:rPr lang="en-US"/>
            </a:br>
            <a:r>
              <a:rPr lang="en-US"/>
              <a:t>section title here</a:t>
            </a:r>
            <a:endParaRPr lang="en-GB"/>
          </a:p>
        </p:txBody>
      </p:sp>
      <p:sp>
        <p:nvSpPr>
          <p:cNvPr id="20" name="Text Placeholder 30">
            <a:extLst>
              <a:ext uri="{FF2B5EF4-FFF2-40B4-BE49-F238E27FC236}">
                <a16:creationId xmlns:a16="http://schemas.microsoft.com/office/drawing/2014/main" id="{9A77974F-FF01-4E3F-957B-CC5A44F8CE16}"/>
              </a:ext>
            </a:extLst>
          </p:cNvPr>
          <p:cNvSpPr txBox="1">
            <a:spLocks/>
          </p:cNvSpPr>
          <p:nvPr userDrawn="1"/>
        </p:nvSpPr>
        <p:spPr>
          <a:xfrm>
            <a:off x="11597151" y="6303999"/>
            <a:ext cx="294812" cy="355098"/>
          </a:xfrm>
          <a:prstGeom prst="rect">
            <a:avLst/>
          </a:prstGeom>
          <a: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5" name="Text Placeholder 4">
            <a:extLst>
              <a:ext uri="{FF2B5EF4-FFF2-40B4-BE49-F238E27FC236}">
                <a16:creationId xmlns:a16="http://schemas.microsoft.com/office/drawing/2014/main" id="{D60AE4F3-AAA3-4B8D-A01A-1FF9B8F9F42A}"/>
              </a:ext>
            </a:extLst>
          </p:cNvPr>
          <p:cNvSpPr>
            <a:spLocks noGrp="1"/>
          </p:cNvSpPr>
          <p:nvPr>
            <p:ph type="body" sz="quarter" idx="33" hasCustomPrompt="1"/>
          </p:nvPr>
        </p:nvSpPr>
        <p:spPr>
          <a:xfrm>
            <a:off x="428095" y="863767"/>
            <a:ext cx="1203158" cy="1203158"/>
          </a:xfrm>
          <a:prstGeom prst="ellipse">
            <a:avLst/>
          </a:prstGeom>
          <a:solidFill>
            <a:schemeClr val="bg1"/>
          </a:solidFill>
        </p:spPr>
        <p:txBody>
          <a:bodyPr wrap="none" bIns="0" anchor="ctr" anchorCtr="0">
            <a:normAutofit/>
          </a:bodyPr>
          <a:lstStyle>
            <a:lvl1pPr marL="0" indent="0" algn="ctr">
              <a:lnSpc>
                <a:spcPct val="100000"/>
              </a:lnSpc>
              <a:buNone/>
              <a:defRPr sz="6000" b="1">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a:t>
            </a:r>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428626" y="4267200"/>
            <a:ext cx="3678918" cy="1896645"/>
          </a:xfrm>
          <a:prstGeom prst="rect">
            <a:avLst/>
          </a:prstGeom>
        </p:spPr>
        <p:txBody>
          <a:bodyPr lIns="0"/>
          <a:lstStyle>
            <a:lvl1pPr marL="0" indent="0">
              <a:lnSpc>
                <a:spcPct val="100000"/>
              </a:lnSpc>
              <a:buNone/>
              <a:defRPr>
                <a:solidFill>
                  <a:schemeClr val="bg1"/>
                </a:solidFill>
              </a:defRPr>
            </a:lvl1pPr>
            <a:lvl5pPr>
              <a:defRPr/>
            </a:lvl5pPr>
          </a:lstStyle>
          <a:p>
            <a:pPr lvl="0"/>
            <a:r>
              <a:rPr lang="en-US"/>
              <a:t>Click to add subtitle / presenter name(s)</a:t>
            </a:r>
          </a:p>
        </p:txBody>
      </p:sp>
      <p:sp>
        <p:nvSpPr>
          <p:cNvPr id="22" name="Picture Placeholder 21">
            <a:extLst>
              <a:ext uri="{FF2B5EF4-FFF2-40B4-BE49-F238E27FC236}">
                <a16:creationId xmlns:a16="http://schemas.microsoft.com/office/drawing/2014/main" id="{0486192A-3DB1-49EB-9B2C-D5E68AF24B1A}"/>
              </a:ext>
            </a:extLst>
          </p:cNvPr>
          <p:cNvSpPr>
            <a:spLocks noGrp="1"/>
          </p:cNvSpPr>
          <p:nvPr>
            <p:ph type="pic" sz="quarter" idx="36" hasCustomPrompt="1"/>
          </p:nvPr>
        </p:nvSpPr>
        <p:spPr>
          <a:xfrm>
            <a:off x="3694792" y="-1"/>
            <a:ext cx="8497208" cy="6858001"/>
          </a:xfrm>
          <a:custGeom>
            <a:avLst/>
            <a:gdLst>
              <a:gd name="connsiteX0" fmla="*/ 8001617 w 8497208"/>
              <a:gd name="connsiteY0" fmla="*/ 6414717 h 6858001"/>
              <a:gd name="connsiteX1" fmla="*/ 7980570 w 8497208"/>
              <a:gd name="connsiteY1" fmla="*/ 6439539 h 6858001"/>
              <a:gd name="connsiteX2" fmla="*/ 8034470 w 8497208"/>
              <a:gd name="connsiteY2" fmla="*/ 6517076 h 6858001"/>
              <a:gd name="connsiteX3" fmla="*/ 8090937 w 8497208"/>
              <a:gd name="connsiteY3" fmla="*/ 6510166 h 6858001"/>
              <a:gd name="connsiteX4" fmla="*/ 8091707 w 8497208"/>
              <a:gd name="connsiteY4" fmla="*/ 6506072 h 6858001"/>
              <a:gd name="connsiteX5" fmla="*/ 8095814 w 8497208"/>
              <a:gd name="connsiteY5" fmla="*/ 6478435 h 6858001"/>
              <a:gd name="connsiteX6" fmla="*/ 8062447 w 8497208"/>
              <a:gd name="connsiteY6" fmla="*/ 6464105 h 6858001"/>
              <a:gd name="connsiteX7" fmla="*/ 8064757 w 8497208"/>
              <a:gd name="connsiteY7" fmla="*/ 6499675 h 6858001"/>
              <a:gd name="connsiteX8" fmla="*/ 8064757 w 8497208"/>
              <a:gd name="connsiteY8" fmla="*/ 6504025 h 6858001"/>
              <a:gd name="connsiteX9" fmla="*/ 8048330 w 8497208"/>
              <a:gd name="connsiteY9" fmla="*/ 6515029 h 6858001"/>
              <a:gd name="connsiteX10" fmla="*/ 7993147 w 8497208"/>
              <a:gd name="connsiteY10" fmla="*/ 6433142 h 6858001"/>
              <a:gd name="connsiteX11" fmla="*/ 7994430 w 8497208"/>
              <a:gd name="connsiteY11" fmla="*/ 6431862 h 6858001"/>
              <a:gd name="connsiteX12" fmla="*/ 7995200 w 8497208"/>
              <a:gd name="connsiteY12" fmla="*/ 6432374 h 6858001"/>
              <a:gd name="connsiteX13" fmla="*/ 7995457 w 8497208"/>
              <a:gd name="connsiteY13" fmla="*/ 6432374 h 6858001"/>
              <a:gd name="connsiteX14" fmla="*/ 8062190 w 8497208"/>
              <a:gd name="connsiteY14" fmla="*/ 6459499 h 6858001"/>
              <a:gd name="connsiteX15" fmla="*/ 8096071 w 8497208"/>
              <a:gd name="connsiteY15" fmla="*/ 6474085 h 6858001"/>
              <a:gd name="connsiteX16" fmla="*/ 8122764 w 8497208"/>
              <a:gd name="connsiteY16" fmla="*/ 6486880 h 6858001"/>
              <a:gd name="connsiteX17" fmla="*/ 8134828 w 8497208"/>
              <a:gd name="connsiteY17" fmla="*/ 6503513 h 6858001"/>
              <a:gd name="connsiteX18" fmla="*/ 7984933 w 8497208"/>
              <a:gd name="connsiteY18" fmla="*/ 6615084 h 6858001"/>
              <a:gd name="connsiteX19" fmla="*/ 7984420 w 8497208"/>
              <a:gd name="connsiteY19" fmla="*/ 6615596 h 6858001"/>
              <a:gd name="connsiteX20" fmla="*/ 7983393 w 8497208"/>
              <a:gd name="connsiteY20" fmla="*/ 6617131 h 6858001"/>
              <a:gd name="connsiteX21" fmla="*/ 7983137 w 8497208"/>
              <a:gd name="connsiteY21" fmla="*/ 6617643 h 6858001"/>
              <a:gd name="connsiteX22" fmla="*/ 7978517 w 8497208"/>
              <a:gd name="connsiteY22" fmla="*/ 6631717 h 6858001"/>
              <a:gd name="connsiteX23" fmla="*/ 7997253 w 8497208"/>
              <a:gd name="connsiteY23" fmla="*/ 6655260 h 6858001"/>
              <a:gd name="connsiteX24" fmla="*/ 8009830 w 8497208"/>
              <a:gd name="connsiteY24" fmla="*/ 6657563 h 6858001"/>
              <a:gd name="connsiteX25" fmla="*/ 8012397 w 8497208"/>
              <a:gd name="connsiteY25" fmla="*/ 6657819 h 6858001"/>
              <a:gd name="connsiteX26" fmla="*/ 8136881 w 8497208"/>
              <a:gd name="connsiteY26" fmla="*/ 6633253 h 6858001"/>
              <a:gd name="connsiteX27" fmla="*/ 8146378 w 8497208"/>
              <a:gd name="connsiteY27" fmla="*/ 6607407 h 6858001"/>
              <a:gd name="connsiteX28" fmla="*/ 8103001 w 8497208"/>
              <a:gd name="connsiteY28" fmla="*/ 6582073 h 6858001"/>
              <a:gd name="connsiteX29" fmla="*/ 8093761 w 8497208"/>
              <a:gd name="connsiteY29" fmla="*/ 6588215 h 6858001"/>
              <a:gd name="connsiteX30" fmla="*/ 8128411 w 8497208"/>
              <a:gd name="connsiteY30" fmla="*/ 6611246 h 6858001"/>
              <a:gd name="connsiteX31" fmla="*/ 8126614 w 8497208"/>
              <a:gd name="connsiteY31" fmla="*/ 6614828 h 6858001"/>
              <a:gd name="connsiteX32" fmla="*/ 8124304 w 8497208"/>
              <a:gd name="connsiteY32" fmla="*/ 6614828 h 6858001"/>
              <a:gd name="connsiteX33" fmla="*/ 8047817 w 8497208"/>
              <a:gd name="connsiteY33" fmla="*/ 6619946 h 6858001"/>
              <a:gd name="connsiteX34" fmla="*/ 8040630 w 8497208"/>
              <a:gd name="connsiteY34" fmla="*/ 6620202 h 6858001"/>
              <a:gd name="connsiteX35" fmla="*/ 8052437 w 8497208"/>
              <a:gd name="connsiteY35" fmla="*/ 6610734 h 6858001"/>
              <a:gd name="connsiteX36" fmla="*/ 8173841 w 8497208"/>
              <a:gd name="connsiteY36" fmla="*/ 6529615 h 6858001"/>
              <a:gd name="connsiteX37" fmla="*/ 8144068 w 8497208"/>
              <a:gd name="connsiteY37" fmla="*/ 6452334 h 6858001"/>
              <a:gd name="connsiteX38" fmla="*/ 8001617 w 8497208"/>
              <a:gd name="connsiteY38" fmla="*/ 6414717 h 6858001"/>
              <a:gd name="connsiteX39" fmla="*/ 8063182 w 8497208"/>
              <a:gd name="connsiteY39" fmla="*/ 6306559 h 6858001"/>
              <a:gd name="connsiteX40" fmla="*/ 7947246 w 8497208"/>
              <a:gd name="connsiteY40" fmla="*/ 6409920 h 6858001"/>
              <a:gd name="connsiteX41" fmla="*/ 7903898 w 8497208"/>
              <a:gd name="connsiteY41" fmla="*/ 6477718 h 6858001"/>
              <a:gd name="connsiteX42" fmla="*/ 7922109 w 8497208"/>
              <a:gd name="connsiteY42" fmla="*/ 6498186 h 6858001"/>
              <a:gd name="connsiteX43" fmla="*/ 8041380 w 8497208"/>
              <a:gd name="connsiteY43" fmla="*/ 6559844 h 6858001"/>
              <a:gd name="connsiteX44" fmla="*/ 8050870 w 8497208"/>
              <a:gd name="connsiteY44" fmla="*/ 6553960 h 6858001"/>
              <a:gd name="connsiteX45" fmla="*/ 7945194 w 8497208"/>
              <a:gd name="connsiteY45" fmla="*/ 6495627 h 6858001"/>
              <a:gd name="connsiteX46" fmla="*/ 7928778 w 8497208"/>
              <a:gd name="connsiteY46" fmla="*/ 6480277 h 6858001"/>
              <a:gd name="connsiteX47" fmla="*/ 7958019 w 8497208"/>
              <a:gd name="connsiteY47" fmla="*/ 6449575 h 6858001"/>
              <a:gd name="connsiteX48" fmla="*/ 7974178 w 8497208"/>
              <a:gd name="connsiteY48" fmla="*/ 6433457 h 6858001"/>
              <a:gd name="connsiteX49" fmla="*/ 7976230 w 8497208"/>
              <a:gd name="connsiteY49" fmla="*/ 6416827 h 6858001"/>
              <a:gd name="connsiteX50" fmla="*/ 7997263 w 8497208"/>
              <a:gd name="connsiteY50" fmla="*/ 6410176 h 6858001"/>
              <a:gd name="connsiteX51" fmla="*/ 8024964 w 8497208"/>
              <a:gd name="connsiteY51" fmla="*/ 6382289 h 6858001"/>
              <a:gd name="connsiteX52" fmla="*/ 8047536 w 8497208"/>
              <a:gd name="connsiteY52" fmla="*/ 6364635 h 6858001"/>
              <a:gd name="connsiteX53" fmla="*/ 8053948 w 8497208"/>
              <a:gd name="connsiteY53" fmla="*/ 6376916 h 6858001"/>
              <a:gd name="connsiteX54" fmla="*/ 8058822 w 8497208"/>
              <a:gd name="connsiteY54" fmla="*/ 6421688 h 6858001"/>
              <a:gd name="connsiteX55" fmla="*/ 8097296 w 8497208"/>
              <a:gd name="connsiteY55" fmla="*/ 6432434 h 6858001"/>
              <a:gd name="connsiteX56" fmla="*/ 8063182 w 8497208"/>
              <a:gd name="connsiteY56" fmla="*/ 6306559 h 6858001"/>
              <a:gd name="connsiteX57" fmla="*/ 4802415 w 8497208"/>
              <a:gd name="connsiteY57" fmla="*/ 0 h 6858001"/>
              <a:gd name="connsiteX58" fmla="*/ 5373009 w 8497208"/>
              <a:gd name="connsiteY58" fmla="*/ 0 h 6858001"/>
              <a:gd name="connsiteX59" fmla="*/ 8497208 w 8497208"/>
              <a:gd name="connsiteY59" fmla="*/ 0 h 6858001"/>
              <a:gd name="connsiteX60" fmla="*/ 8497208 w 8497208"/>
              <a:gd name="connsiteY60" fmla="*/ 1 h 6858001"/>
              <a:gd name="connsiteX61" fmla="*/ 8497208 w 8497208"/>
              <a:gd name="connsiteY61" fmla="*/ 2601686 h 6858001"/>
              <a:gd name="connsiteX62" fmla="*/ 8497208 w 8497208"/>
              <a:gd name="connsiteY62" fmla="*/ 6858000 h 6858001"/>
              <a:gd name="connsiteX63" fmla="*/ 8497208 w 8497208"/>
              <a:gd name="connsiteY63" fmla="*/ 6858001 h 6858001"/>
              <a:gd name="connsiteX64" fmla="*/ 0 w 8497208"/>
              <a:gd name="connsiteY64" fmla="*/ 6858001 h 6858001"/>
              <a:gd name="connsiteX65" fmla="*/ 67701 w 8497208"/>
              <a:gd name="connsiteY65" fmla="*/ 6814599 h 6858001"/>
              <a:gd name="connsiteX66" fmla="*/ 1867809 w 8497208"/>
              <a:gd name="connsiteY66" fmla="*/ 3429001 h 6858001"/>
              <a:gd name="connsiteX67" fmla="*/ 67701 w 8497208"/>
              <a:gd name="connsiteY67" fmla="*/ 43403 h 6858001"/>
              <a:gd name="connsiteX68" fmla="*/ 1 w 8497208"/>
              <a:gd name="connsiteY68" fmla="*/ 1 h 6858001"/>
              <a:gd name="connsiteX69" fmla="*/ 4802413 w 8497208"/>
              <a:gd name="connsiteY6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97208" h="6858001">
                <a:moveTo>
                  <a:pt x="8001617" y="6414717"/>
                </a:moveTo>
                <a:cubicBezTo>
                  <a:pt x="7980570" y="6411902"/>
                  <a:pt x="7972100" y="6419579"/>
                  <a:pt x="7980570" y="6439539"/>
                </a:cubicBezTo>
                <a:cubicBezTo>
                  <a:pt x="7989297" y="6459243"/>
                  <a:pt x="8011370" y="6492254"/>
                  <a:pt x="8034470" y="6517076"/>
                </a:cubicBezTo>
                <a:cubicBezTo>
                  <a:pt x="8057827" y="6541642"/>
                  <a:pt x="8082981" y="6548551"/>
                  <a:pt x="8090937" y="6510166"/>
                </a:cubicBezTo>
                <a:cubicBezTo>
                  <a:pt x="8091194" y="6508887"/>
                  <a:pt x="8091451" y="6507608"/>
                  <a:pt x="8091707" y="6506072"/>
                </a:cubicBezTo>
                <a:cubicBezTo>
                  <a:pt x="8093504" y="6496348"/>
                  <a:pt x="8095044" y="6486880"/>
                  <a:pt x="8095814" y="6478435"/>
                </a:cubicBezTo>
                <a:cubicBezTo>
                  <a:pt x="8085547" y="6473829"/>
                  <a:pt x="8073997" y="6468967"/>
                  <a:pt x="8062447" y="6464105"/>
                </a:cubicBezTo>
                <a:cubicBezTo>
                  <a:pt x="8063217" y="6472806"/>
                  <a:pt x="8064244" y="6487904"/>
                  <a:pt x="8064757" y="6499675"/>
                </a:cubicBezTo>
                <a:cubicBezTo>
                  <a:pt x="8064757" y="6500954"/>
                  <a:pt x="8064757" y="6502490"/>
                  <a:pt x="8064757" y="6504025"/>
                </a:cubicBezTo>
                <a:cubicBezTo>
                  <a:pt x="8065527" y="6522705"/>
                  <a:pt x="8059110" y="6522705"/>
                  <a:pt x="8048330" y="6515029"/>
                </a:cubicBezTo>
                <a:cubicBezTo>
                  <a:pt x="8035754" y="6506072"/>
                  <a:pt x="7997510" y="6455661"/>
                  <a:pt x="7993147" y="6433142"/>
                </a:cubicBezTo>
                <a:cubicBezTo>
                  <a:pt x="7992890" y="6431862"/>
                  <a:pt x="7993660" y="6431606"/>
                  <a:pt x="7994430" y="6431862"/>
                </a:cubicBezTo>
                <a:cubicBezTo>
                  <a:pt x="7994687" y="6432118"/>
                  <a:pt x="7994943" y="6432118"/>
                  <a:pt x="7995200" y="6432374"/>
                </a:cubicBezTo>
                <a:cubicBezTo>
                  <a:pt x="7995200" y="6432374"/>
                  <a:pt x="7995200" y="6432374"/>
                  <a:pt x="7995457" y="6432374"/>
                </a:cubicBezTo>
                <a:cubicBezTo>
                  <a:pt x="8003927" y="6435701"/>
                  <a:pt x="8032930" y="6447216"/>
                  <a:pt x="8062190" y="6459499"/>
                </a:cubicBezTo>
                <a:cubicBezTo>
                  <a:pt x="8073741" y="6464361"/>
                  <a:pt x="8085547" y="6469479"/>
                  <a:pt x="8096071" y="6474085"/>
                </a:cubicBezTo>
                <a:cubicBezTo>
                  <a:pt x="8106594" y="6478691"/>
                  <a:pt x="8115834" y="6483297"/>
                  <a:pt x="8122764" y="6486880"/>
                </a:cubicBezTo>
                <a:cubicBezTo>
                  <a:pt x="8135341" y="6493533"/>
                  <a:pt x="8140218" y="6498139"/>
                  <a:pt x="8134828" y="6503513"/>
                </a:cubicBezTo>
                <a:cubicBezTo>
                  <a:pt x="8108647" y="6530382"/>
                  <a:pt x="8016504" y="6568255"/>
                  <a:pt x="7984933" y="6615084"/>
                </a:cubicBezTo>
                <a:cubicBezTo>
                  <a:pt x="7984933" y="6615084"/>
                  <a:pt x="7984677" y="6615340"/>
                  <a:pt x="7984420" y="6615596"/>
                </a:cubicBezTo>
                <a:cubicBezTo>
                  <a:pt x="7984163" y="6616108"/>
                  <a:pt x="7983650" y="6616619"/>
                  <a:pt x="7983393" y="6617131"/>
                </a:cubicBezTo>
                <a:cubicBezTo>
                  <a:pt x="7983393" y="6617387"/>
                  <a:pt x="7983393" y="6617643"/>
                  <a:pt x="7983137" y="6617643"/>
                </a:cubicBezTo>
                <a:cubicBezTo>
                  <a:pt x="7981597" y="6620714"/>
                  <a:pt x="7979287" y="6625576"/>
                  <a:pt x="7978517" y="6631717"/>
                </a:cubicBezTo>
                <a:cubicBezTo>
                  <a:pt x="7977233" y="6641953"/>
                  <a:pt x="7982623" y="6651421"/>
                  <a:pt x="7997253" y="6655260"/>
                </a:cubicBezTo>
                <a:cubicBezTo>
                  <a:pt x="8001103" y="6656283"/>
                  <a:pt x="8005210" y="6657051"/>
                  <a:pt x="8009830" y="6657563"/>
                </a:cubicBezTo>
                <a:cubicBezTo>
                  <a:pt x="8010600" y="6657819"/>
                  <a:pt x="8011627" y="6657819"/>
                  <a:pt x="8012397" y="6657819"/>
                </a:cubicBezTo>
                <a:cubicBezTo>
                  <a:pt x="8040887" y="6659098"/>
                  <a:pt x="8114551" y="6642977"/>
                  <a:pt x="8136881" y="6633253"/>
                </a:cubicBezTo>
                <a:cubicBezTo>
                  <a:pt x="8159981" y="6623017"/>
                  <a:pt x="8153051" y="6612781"/>
                  <a:pt x="8146378" y="6607407"/>
                </a:cubicBezTo>
                <a:cubicBezTo>
                  <a:pt x="8141244" y="6603313"/>
                  <a:pt x="8115577" y="6588983"/>
                  <a:pt x="8103001" y="6582073"/>
                </a:cubicBezTo>
                <a:cubicBezTo>
                  <a:pt x="8099664" y="6584376"/>
                  <a:pt x="8097097" y="6585912"/>
                  <a:pt x="8093761" y="6588215"/>
                </a:cubicBezTo>
                <a:cubicBezTo>
                  <a:pt x="8115064" y="6601010"/>
                  <a:pt x="8123534" y="6607407"/>
                  <a:pt x="8128411" y="6611246"/>
                </a:cubicBezTo>
                <a:cubicBezTo>
                  <a:pt x="8130464" y="6612781"/>
                  <a:pt x="8129438" y="6614572"/>
                  <a:pt x="8126614" y="6614828"/>
                </a:cubicBezTo>
                <a:cubicBezTo>
                  <a:pt x="8125844" y="6614828"/>
                  <a:pt x="8125074" y="6614828"/>
                  <a:pt x="8124304" y="6614828"/>
                </a:cubicBezTo>
                <a:cubicBezTo>
                  <a:pt x="8104027" y="6616364"/>
                  <a:pt x="8065784" y="6618922"/>
                  <a:pt x="8047817" y="6619946"/>
                </a:cubicBezTo>
                <a:cubicBezTo>
                  <a:pt x="8045250" y="6620202"/>
                  <a:pt x="8042170" y="6620202"/>
                  <a:pt x="8040630" y="6620202"/>
                </a:cubicBezTo>
                <a:cubicBezTo>
                  <a:pt x="8044994" y="6616108"/>
                  <a:pt x="8049870" y="6612525"/>
                  <a:pt x="8052437" y="6610734"/>
                </a:cubicBezTo>
                <a:cubicBezTo>
                  <a:pt x="8090937" y="6583609"/>
                  <a:pt x="8154848" y="6545736"/>
                  <a:pt x="8173841" y="6529615"/>
                </a:cubicBezTo>
                <a:cubicBezTo>
                  <a:pt x="8187701" y="6517587"/>
                  <a:pt x="8225688" y="6480994"/>
                  <a:pt x="8144068" y="6452334"/>
                </a:cubicBezTo>
                <a:cubicBezTo>
                  <a:pt x="8120711" y="6444401"/>
                  <a:pt x="8062704" y="6422906"/>
                  <a:pt x="8001617" y="6414717"/>
                </a:cubicBezTo>
                <a:close/>
                <a:moveTo>
                  <a:pt x="8063182" y="6306559"/>
                </a:moveTo>
                <a:cubicBezTo>
                  <a:pt x="8043432" y="6304000"/>
                  <a:pt x="8013678" y="6328817"/>
                  <a:pt x="7947246" y="6409920"/>
                </a:cubicBezTo>
                <a:cubicBezTo>
                  <a:pt x="7934934" y="6424759"/>
                  <a:pt x="7906206" y="6461088"/>
                  <a:pt x="7903898" y="6477718"/>
                </a:cubicBezTo>
                <a:cubicBezTo>
                  <a:pt x="7902359" y="6489487"/>
                  <a:pt x="7914927" y="6494604"/>
                  <a:pt x="7922109" y="6498186"/>
                </a:cubicBezTo>
                <a:cubicBezTo>
                  <a:pt x="7928778" y="6501768"/>
                  <a:pt x="8005727" y="6539888"/>
                  <a:pt x="8041380" y="6559844"/>
                </a:cubicBezTo>
                <a:cubicBezTo>
                  <a:pt x="8044458" y="6557797"/>
                  <a:pt x="8047536" y="6555751"/>
                  <a:pt x="8050870" y="6553960"/>
                </a:cubicBezTo>
                <a:cubicBezTo>
                  <a:pt x="8029581" y="6542447"/>
                  <a:pt x="7969561" y="6510211"/>
                  <a:pt x="7945194" y="6495627"/>
                </a:cubicBezTo>
                <a:cubicBezTo>
                  <a:pt x="7935190" y="6489743"/>
                  <a:pt x="7928265" y="6484882"/>
                  <a:pt x="7928778" y="6480277"/>
                </a:cubicBezTo>
                <a:cubicBezTo>
                  <a:pt x="7929548" y="6474648"/>
                  <a:pt x="7944168" y="6463391"/>
                  <a:pt x="7958019" y="6449575"/>
                </a:cubicBezTo>
                <a:cubicBezTo>
                  <a:pt x="7961610" y="6445994"/>
                  <a:pt x="7967509" y="6440109"/>
                  <a:pt x="7974178" y="6433457"/>
                </a:cubicBezTo>
                <a:cubicBezTo>
                  <a:pt x="7972382" y="6426550"/>
                  <a:pt x="7973152" y="6420921"/>
                  <a:pt x="7976230" y="6416827"/>
                </a:cubicBezTo>
                <a:cubicBezTo>
                  <a:pt x="7980077" y="6411711"/>
                  <a:pt x="7987003" y="6409664"/>
                  <a:pt x="7997263" y="6410176"/>
                </a:cubicBezTo>
                <a:cubicBezTo>
                  <a:pt x="8009831" y="6397639"/>
                  <a:pt x="8021117" y="6386382"/>
                  <a:pt x="8024964" y="6382289"/>
                </a:cubicBezTo>
                <a:cubicBezTo>
                  <a:pt x="8033941" y="6373334"/>
                  <a:pt x="8043432" y="6364124"/>
                  <a:pt x="8047536" y="6364635"/>
                </a:cubicBezTo>
                <a:cubicBezTo>
                  <a:pt x="8050870" y="6365147"/>
                  <a:pt x="8052666" y="6368217"/>
                  <a:pt x="8053948" y="6376916"/>
                </a:cubicBezTo>
                <a:cubicBezTo>
                  <a:pt x="8054974" y="6384591"/>
                  <a:pt x="8057539" y="6406850"/>
                  <a:pt x="8058822" y="6421688"/>
                </a:cubicBezTo>
                <a:cubicBezTo>
                  <a:pt x="8072672" y="6425014"/>
                  <a:pt x="8085497" y="6428852"/>
                  <a:pt x="8097296" y="6432434"/>
                </a:cubicBezTo>
                <a:cubicBezTo>
                  <a:pt x="8095757" y="6330864"/>
                  <a:pt x="8084215" y="6309373"/>
                  <a:pt x="8063182" y="6306559"/>
                </a:cubicBezTo>
                <a:close/>
                <a:moveTo>
                  <a:pt x="4802415" y="0"/>
                </a:moveTo>
                <a:lnTo>
                  <a:pt x="5373009" y="0"/>
                </a:lnTo>
                <a:lnTo>
                  <a:pt x="8497208" y="0"/>
                </a:lnTo>
                <a:lnTo>
                  <a:pt x="8497208" y="1"/>
                </a:lnTo>
                <a:lnTo>
                  <a:pt x="8497208" y="2601686"/>
                </a:lnTo>
                <a:lnTo>
                  <a:pt x="8497208" y="6858000"/>
                </a:lnTo>
                <a:lnTo>
                  <a:pt x="8497208" y="6858001"/>
                </a:lnTo>
                <a:lnTo>
                  <a:pt x="0" y="6858001"/>
                </a:lnTo>
                <a:lnTo>
                  <a:pt x="67701" y="6814599"/>
                </a:lnTo>
                <a:cubicBezTo>
                  <a:pt x="1153758" y="6080874"/>
                  <a:pt x="1867809" y="4838326"/>
                  <a:pt x="1867809" y="3429001"/>
                </a:cubicBezTo>
                <a:cubicBezTo>
                  <a:pt x="1867809" y="2019677"/>
                  <a:pt x="1153758" y="777128"/>
                  <a:pt x="67701" y="43403"/>
                </a:cubicBezTo>
                <a:lnTo>
                  <a:pt x="1" y="1"/>
                </a:lnTo>
                <a:lnTo>
                  <a:pt x="4802413" y="1"/>
                </a:lnTo>
                <a:close/>
              </a:path>
            </a:pathLst>
          </a:custGeom>
        </p:spPr>
        <p:txBody>
          <a:bodyPr wrap="square" tIns="360000" bIns="900000" anchor="ctr" anchorCtr="0">
            <a:no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600" b="1"/>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r>
              <a:rPr lang="en-US"/>
              <a:t>Alternatively, you can fill this shape </a:t>
            </a:r>
            <a:br>
              <a:rPr lang="en-US"/>
            </a:br>
            <a:r>
              <a:rPr lang="en-US"/>
              <a:t>with a solid </a:t>
            </a:r>
            <a:r>
              <a:rPr lang="en-US" err="1"/>
              <a:t>colour</a:t>
            </a:r>
            <a:r>
              <a:rPr lang="en-US"/>
              <a:t>.</a:t>
            </a:r>
            <a:br>
              <a:rPr lang="en-US"/>
            </a:br>
            <a:br>
              <a:rPr lang="en-US"/>
            </a:br>
            <a:br>
              <a:rPr lang="en-US"/>
            </a:br>
            <a:br>
              <a:rPr lang="en-US"/>
            </a:br>
            <a:br>
              <a:rPr lang="en-US"/>
            </a:br>
            <a:r>
              <a:rPr lang="en-US"/>
              <a:t> Images can be scaled within this frame </a:t>
            </a:r>
            <a:br>
              <a:rPr lang="en-US"/>
            </a:br>
            <a:r>
              <a:rPr lang="en-US"/>
              <a:t>by using the Crop feature in </a:t>
            </a:r>
            <a:br>
              <a:rPr lang="en-US"/>
            </a:br>
            <a:r>
              <a:rPr lang="en-US"/>
              <a:t>the Picture Format tab of the ribbon.</a:t>
            </a:r>
            <a:br>
              <a:rPr lang="en-US"/>
            </a:br>
            <a:r>
              <a:rPr lang="en-US"/>
              <a:t>_______________________________</a:t>
            </a:r>
          </a:p>
        </p:txBody>
      </p:sp>
      <p:sp>
        <p:nvSpPr>
          <p:cNvPr id="10" name="Date Placeholder 9">
            <a:extLst>
              <a:ext uri="{FF2B5EF4-FFF2-40B4-BE49-F238E27FC236}">
                <a16:creationId xmlns:a16="http://schemas.microsoft.com/office/drawing/2014/main" id="{41CC83E6-E70E-43EE-817C-4F68FB75EFD9}"/>
              </a:ext>
            </a:extLst>
          </p:cNvPr>
          <p:cNvSpPr>
            <a:spLocks noGrp="1"/>
          </p:cNvSpPr>
          <p:nvPr>
            <p:ph type="dt" sz="half" idx="35"/>
          </p:nvPr>
        </p:nvSpPr>
        <p:spPr>
          <a:xfrm>
            <a:off x="10137663" y="6456258"/>
            <a:ext cx="1279358" cy="309145"/>
          </a:xfrm>
          <a:prstGeom prst="rect">
            <a:avLst/>
          </a:prstGeom>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594699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 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FFF0-7218-4B33-8DFC-E37157D920C0}"/>
              </a:ext>
            </a:extLst>
          </p:cNvPr>
          <p:cNvSpPr>
            <a:spLocks noGrp="1"/>
          </p:cNvSpPr>
          <p:nvPr>
            <p:ph type="title" hasCustomPrompt="1"/>
          </p:nvPr>
        </p:nvSpPr>
        <p:spPr>
          <a:xfrm>
            <a:off x="3288323" y="555585"/>
            <a:ext cx="5615354" cy="5614274"/>
          </a:xfrm>
          <a:prstGeom prst="ellipse">
            <a:avLst/>
          </a:prstGeom>
          <a:solidFill>
            <a:schemeClr val="bg1"/>
          </a:solidFill>
        </p:spPr>
        <p:txBody>
          <a:bodyPr anchor="ctr" anchorCtr="0">
            <a:normAutofit/>
          </a:bodyPr>
          <a:lstStyle>
            <a:lvl1pPr algn="ctr">
              <a:lnSpc>
                <a:spcPct val="100000"/>
              </a:lnSpc>
              <a:defRPr sz="4000">
                <a:solidFill>
                  <a:schemeClr val="accent1"/>
                </a:solidFill>
              </a:defRPr>
            </a:lvl1pPr>
          </a:lstStyle>
          <a:p>
            <a:r>
              <a:rPr lang="en-US"/>
              <a:t>Click to add key statement</a:t>
            </a:r>
          </a:p>
        </p:txBody>
      </p:sp>
      <p:sp>
        <p:nvSpPr>
          <p:cNvPr id="5" name="Slide Number Placeholder 4">
            <a:extLst>
              <a:ext uri="{FF2B5EF4-FFF2-40B4-BE49-F238E27FC236}">
                <a16:creationId xmlns:a16="http://schemas.microsoft.com/office/drawing/2014/main" id="{5C0FD97D-3F39-4649-B10A-ECD97F370F22}"/>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3" name="Date Placeholder 2">
            <a:extLst>
              <a:ext uri="{FF2B5EF4-FFF2-40B4-BE49-F238E27FC236}">
                <a16:creationId xmlns:a16="http://schemas.microsoft.com/office/drawing/2014/main" id="{BA8931D2-AD7B-454A-86A6-EA48B20C0CCA}"/>
              </a:ext>
              <a:ext uri="{C183D7F6-B498-43B3-948B-1728B52AA6E4}">
                <adec:decorative xmlns:adec="http://schemas.microsoft.com/office/drawing/2017/decorative" val="1"/>
              </a:ext>
            </a:extLst>
          </p:cNvPr>
          <p:cNvSpPr>
            <a:spLocks noGrp="1"/>
          </p:cNvSpPr>
          <p:nvPr>
            <p:ph type="dt" sz="half" idx="10"/>
          </p:nvPr>
        </p:nvSpPr>
        <p:spPr>
          <a:xfrm>
            <a:off x="10137663" y="6456258"/>
            <a:ext cx="1279358" cy="309145"/>
          </a:xfrm>
          <a:prstGeom prst="rect">
            <a:avLst/>
          </a:prstGeom>
        </p:spPr>
        <p:txBody>
          <a:bodyPr/>
          <a:lstStyle>
            <a:lvl1pPr>
              <a:lnSpc>
                <a:spcPct val="100000"/>
              </a:lnSpc>
              <a:defRPr>
                <a:solidFill>
                  <a:schemeClr val="bg1"/>
                </a:solidFill>
              </a:defRPr>
            </a:lvl1pPr>
          </a:lstStyle>
          <a:p>
            <a:endParaRPr lang="en-GB"/>
          </a:p>
        </p:txBody>
      </p:sp>
    </p:spTree>
    <p:custDataLst>
      <p:tags r:id="rId1"/>
    </p:custDataLst>
    <p:extLst>
      <p:ext uri="{BB962C8B-B14F-4D97-AF65-F5344CB8AC3E}">
        <p14:creationId xmlns:p14="http://schemas.microsoft.com/office/powerpoint/2010/main" val="12151040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ey 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FFF0-7218-4B33-8DFC-E37157D920C0}"/>
              </a:ext>
            </a:extLst>
          </p:cNvPr>
          <p:cNvSpPr>
            <a:spLocks noGrp="1"/>
          </p:cNvSpPr>
          <p:nvPr>
            <p:ph type="title" hasCustomPrompt="1"/>
          </p:nvPr>
        </p:nvSpPr>
        <p:spPr>
          <a:xfrm>
            <a:off x="3288323" y="555585"/>
            <a:ext cx="5615354" cy="5614274"/>
          </a:xfrm>
          <a:prstGeom prst="ellipse">
            <a:avLst/>
          </a:prstGeom>
          <a:solidFill>
            <a:schemeClr val="bg1"/>
          </a:solidFill>
        </p:spPr>
        <p:txBody>
          <a:bodyPr anchor="ctr" anchorCtr="0">
            <a:normAutofit/>
          </a:bodyPr>
          <a:lstStyle>
            <a:lvl1pPr algn="ctr">
              <a:defRPr sz="4000">
                <a:solidFill>
                  <a:schemeClr val="accent1"/>
                </a:solidFill>
              </a:defRPr>
            </a:lvl1pPr>
          </a:lstStyle>
          <a:p>
            <a:r>
              <a:rPr lang="en-US"/>
              <a:t>Click to add key statement</a:t>
            </a:r>
          </a:p>
        </p:txBody>
      </p:sp>
      <p:sp>
        <p:nvSpPr>
          <p:cNvPr id="3" name="Date Placeholder 2">
            <a:extLst>
              <a:ext uri="{FF2B5EF4-FFF2-40B4-BE49-F238E27FC236}">
                <a16:creationId xmlns:a16="http://schemas.microsoft.com/office/drawing/2014/main" id="{BA8931D2-AD7B-454A-86A6-EA48B20C0CCA}"/>
              </a:ext>
            </a:extLst>
          </p:cNvPr>
          <p:cNvSpPr>
            <a:spLocks noGrp="1"/>
          </p:cNvSpPr>
          <p:nvPr>
            <p:ph type="dt" sz="half" idx="10"/>
          </p:nvPr>
        </p:nvSpPr>
        <p:spPr>
          <a:xfrm>
            <a:off x="10137663" y="6456258"/>
            <a:ext cx="1279358" cy="309145"/>
          </a:xfrm>
          <a:prstGeom prst="rect">
            <a:avLst/>
          </a:prstGeom>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5C0FD97D-3F39-4649-B10A-ECD97F370F22}"/>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40371101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Date Placeholder 7">
            <a:extLst>
              <a:ext uri="{FF2B5EF4-FFF2-40B4-BE49-F238E27FC236}">
                <a16:creationId xmlns:a16="http://schemas.microsoft.com/office/drawing/2014/main" id="{11075AA4-1FA9-4704-A587-D8E88C1D1EF9}"/>
              </a:ext>
            </a:extLst>
          </p:cNvPr>
          <p:cNvSpPr>
            <a:spLocks noGrp="1"/>
          </p:cNvSpPr>
          <p:nvPr>
            <p:ph type="dt" sz="half" idx="10"/>
          </p:nvPr>
        </p:nvSpPr>
        <p:spPr>
          <a:xfrm>
            <a:off x="10137663" y="6456258"/>
            <a:ext cx="1279358" cy="309145"/>
          </a:xfrm>
          <a:prstGeom prst="rect">
            <a:avLst/>
          </a:prstGeom>
        </p:spPr>
        <p:txBody>
          <a:bodyPr/>
          <a:lstStyle/>
          <a:p>
            <a:endParaRPr lang="en-GB"/>
          </a:p>
        </p:txBody>
      </p:sp>
      <p:sp>
        <p:nvSpPr>
          <p:cNvPr id="11" name="Slide Number Placeholder 10">
            <a:extLst>
              <a:ext uri="{FF2B5EF4-FFF2-40B4-BE49-F238E27FC236}">
                <a16:creationId xmlns:a16="http://schemas.microsoft.com/office/drawing/2014/main" id="{A7BF9FC5-73CA-47D5-891A-42CBDE79952C}"/>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873899500"/>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B03F247-4297-4973-90A3-0193475AC741}"/>
              </a:ext>
            </a:extLst>
          </p:cNvPr>
          <p:cNvSpPr>
            <a:spLocks noGrp="1"/>
          </p:cNvSpPr>
          <p:nvPr>
            <p:ph type="dt" sz="half" idx="10"/>
          </p:nvPr>
        </p:nvSpPr>
        <p:spPr>
          <a:xfrm>
            <a:off x="10137663" y="6456258"/>
            <a:ext cx="1279358" cy="309145"/>
          </a:xfrm>
          <a:prstGeom prst="rect">
            <a:avLst/>
          </a:prstGeom>
        </p:spPr>
        <p:txBody>
          <a:bodyPr/>
          <a:lstStyle/>
          <a:p>
            <a:endParaRPr lang="en-GB"/>
          </a:p>
        </p:txBody>
      </p:sp>
      <p:sp>
        <p:nvSpPr>
          <p:cNvPr id="11" name="Slide Number Placeholder 10">
            <a:extLst>
              <a:ext uri="{FF2B5EF4-FFF2-40B4-BE49-F238E27FC236}">
                <a16:creationId xmlns:a16="http://schemas.microsoft.com/office/drawing/2014/main" id="{E358DA9E-BDF5-4DC7-B478-434301DA6253}"/>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848198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fidentiality Notic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48B27A-10B7-4200-88E7-16263562F97B}"/>
              </a:ext>
            </a:extLst>
          </p:cNvPr>
          <p:cNvSpPr txBox="1"/>
          <p:nvPr userDrawn="1"/>
        </p:nvSpPr>
        <p:spPr>
          <a:xfrm>
            <a:off x="419100" y="4864100"/>
            <a:ext cx="9156700" cy="1028700"/>
          </a:xfrm>
          <a:prstGeom prst="rect">
            <a:avLst/>
          </a:prstGeom>
          <a:noFill/>
        </p:spPr>
        <p:txBody>
          <a:bodyPr wrap="square" rtlCol="0">
            <a:noAutofit/>
          </a:bodyPr>
          <a:lstStyle/>
          <a:p>
            <a:pPr marL="12700">
              <a:lnSpc>
                <a:spcPct val="100000"/>
              </a:lnSpc>
              <a:spcBef>
                <a:spcPts val="100"/>
              </a:spcBef>
            </a:pPr>
            <a:r>
              <a:rPr lang="en-US" sz="1200" b="1" spc="-5">
                <a:solidFill>
                  <a:schemeClr val="tx1"/>
                </a:solidFill>
                <a:latin typeface="+mn-lt"/>
                <a:cs typeface="Arial"/>
              </a:rPr>
              <a:t>Confidentiality</a:t>
            </a:r>
            <a:r>
              <a:rPr lang="en-US" sz="1200" b="1" spc="-10">
                <a:solidFill>
                  <a:schemeClr val="tx1"/>
                </a:solidFill>
                <a:latin typeface="+mn-lt"/>
                <a:cs typeface="Arial"/>
              </a:rPr>
              <a:t> </a:t>
            </a:r>
            <a:r>
              <a:rPr lang="en-US" sz="1200" b="1" spc="-5">
                <a:solidFill>
                  <a:schemeClr val="tx1"/>
                </a:solidFill>
                <a:latin typeface="+mn-lt"/>
                <a:cs typeface="Arial"/>
              </a:rPr>
              <a:t>Notice</a:t>
            </a:r>
            <a:endParaRPr lang="en-US" sz="1200">
              <a:solidFill>
                <a:schemeClr val="tx1"/>
              </a:solidFill>
              <a:latin typeface="+mn-lt"/>
              <a:cs typeface="Arial"/>
            </a:endParaRPr>
          </a:p>
          <a:p>
            <a:pPr marL="26670" marR="5080">
              <a:lnSpc>
                <a:spcPct val="102699"/>
              </a:lnSpc>
              <a:spcBef>
                <a:spcPts val="780"/>
              </a:spcBef>
            </a:pPr>
            <a:r>
              <a:rPr lang="en-US" sz="1200" spc="5">
                <a:solidFill>
                  <a:schemeClr val="tx1"/>
                </a:solidFill>
                <a:latin typeface="+mn-lt"/>
                <a:cs typeface="Arial"/>
              </a:rPr>
              <a:t>This </a:t>
            </a:r>
            <a:r>
              <a:rPr lang="en-US" sz="1200">
                <a:solidFill>
                  <a:schemeClr val="tx1"/>
                </a:solidFill>
                <a:latin typeface="+mn-lt"/>
                <a:cs typeface="Arial"/>
              </a:rPr>
              <a:t>file is </a:t>
            </a:r>
            <a:r>
              <a:rPr lang="en-US" sz="1200" spc="5">
                <a:solidFill>
                  <a:schemeClr val="tx1"/>
                </a:solidFill>
                <a:latin typeface="+mn-lt"/>
                <a:cs typeface="Arial"/>
              </a:rPr>
              <a:t>private </a:t>
            </a:r>
            <a:r>
              <a:rPr lang="en-US" sz="1200" spc="10">
                <a:solidFill>
                  <a:schemeClr val="tx1"/>
                </a:solidFill>
                <a:latin typeface="+mn-lt"/>
                <a:cs typeface="Arial"/>
              </a:rPr>
              <a:t>and may contain confidential and proprietary information. </a:t>
            </a:r>
            <a:r>
              <a:rPr lang="en-US" sz="1200">
                <a:solidFill>
                  <a:schemeClr val="tx1"/>
                </a:solidFill>
                <a:latin typeface="+mn-lt"/>
                <a:cs typeface="Arial"/>
              </a:rPr>
              <a:t>If </a:t>
            </a:r>
            <a:r>
              <a:rPr lang="en-US" sz="1200" spc="10">
                <a:solidFill>
                  <a:schemeClr val="tx1"/>
                </a:solidFill>
                <a:latin typeface="+mn-lt"/>
                <a:cs typeface="Arial"/>
              </a:rPr>
              <a:t>you have received </a:t>
            </a:r>
            <a:r>
              <a:rPr lang="en-US" sz="1200" spc="5">
                <a:solidFill>
                  <a:schemeClr val="tx1"/>
                </a:solidFill>
                <a:latin typeface="+mn-lt"/>
                <a:cs typeface="Arial"/>
              </a:rPr>
              <a:t>this </a:t>
            </a:r>
            <a:r>
              <a:rPr lang="en-US" sz="1200">
                <a:solidFill>
                  <a:schemeClr val="tx1"/>
                </a:solidFill>
                <a:latin typeface="+mn-lt"/>
                <a:cs typeface="Arial"/>
              </a:rPr>
              <a:t>file in </a:t>
            </a:r>
            <a:r>
              <a:rPr lang="en-US" sz="1200" spc="10">
                <a:solidFill>
                  <a:schemeClr val="tx1"/>
                </a:solidFill>
                <a:latin typeface="+mn-lt"/>
                <a:cs typeface="Arial"/>
              </a:rPr>
              <a:t>error, please </a:t>
            </a:r>
            <a:r>
              <a:rPr lang="en-US" sz="1200" spc="5">
                <a:solidFill>
                  <a:schemeClr val="tx1"/>
                </a:solidFill>
                <a:latin typeface="+mn-lt"/>
                <a:cs typeface="Arial"/>
              </a:rPr>
              <a:t>notify us </a:t>
            </a:r>
            <a:r>
              <a:rPr lang="en-US" sz="1200" spc="10">
                <a:solidFill>
                  <a:schemeClr val="tx1"/>
                </a:solidFill>
                <a:latin typeface="+mn-lt"/>
                <a:cs typeface="Arial"/>
              </a:rPr>
              <a:t>and remove  </a:t>
            </a:r>
            <a:r>
              <a:rPr lang="en-US" sz="1200">
                <a:solidFill>
                  <a:schemeClr val="tx1"/>
                </a:solidFill>
                <a:latin typeface="+mn-lt"/>
                <a:cs typeface="Arial"/>
              </a:rPr>
              <a:t>it </a:t>
            </a:r>
            <a:r>
              <a:rPr lang="en-US" sz="1200" spc="5">
                <a:solidFill>
                  <a:schemeClr val="tx1"/>
                </a:solidFill>
                <a:latin typeface="+mn-lt"/>
                <a:cs typeface="Arial"/>
              </a:rPr>
              <a:t>from </a:t>
            </a:r>
            <a:r>
              <a:rPr lang="en-US" sz="1200" spc="10">
                <a:solidFill>
                  <a:schemeClr val="tx1"/>
                </a:solidFill>
                <a:latin typeface="+mn-lt"/>
                <a:cs typeface="Arial"/>
              </a:rPr>
              <a:t>your system and </a:t>
            </a:r>
            <a:r>
              <a:rPr lang="en-US" sz="1200" spc="5">
                <a:solidFill>
                  <a:schemeClr val="tx1"/>
                </a:solidFill>
                <a:latin typeface="+mn-lt"/>
                <a:cs typeface="Arial"/>
              </a:rPr>
              <a:t>note that </a:t>
            </a:r>
            <a:r>
              <a:rPr lang="en-US" sz="1200" spc="10">
                <a:solidFill>
                  <a:schemeClr val="tx1"/>
                </a:solidFill>
                <a:latin typeface="+mn-lt"/>
                <a:cs typeface="Arial"/>
              </a:rPr>
              <a:t>you must not copy, </a:t>
            </a:r>
            <a:r>
              <a:rPr lang="en-US" sz="1200" spc="5">
                <a:solidFill>
                  <a:schemeClr val="tx1"/>
                </a:solidFill>
                <a:latin typeface="+mn-lt"/>
                <a:cs typeface="Arial"/>
              </a:rPr>
              <a:t>distribute or take </a:t>
            </a:r>
            <a:r>
              <a:rPr lang="en-US" sz="1200" spc="10">
                <a:solidFill>
                  <a:schemeClr val="tx1"/>
                </a:solidFill>
                <a:latin typeface="+mn-lt"/>
                <a:cs typeface="Arial"/>
              </a:rPr>
              <a:t>any </a:t>
            </a:r>
            <a:r>
              <a:rPr lang="en-US" sz="1200" spc="5">
                <a:solidFill>
                  <a:schemeClr val="tx1"/>
                </a:solidFill>
                <a:latin typeface="+mn-lt"/>
                <a:cs typeface="Arial"/>
              </a:rPr>
              <a:t>action </a:t>
            </a:r>
            <a:r>
              <a:rPr lang="en-US" sz="1200">
                <a:solidFill>
                  <a:schemeClr val="tx1"/>
                </a:solidFill>
                <a:latin typeface="+mn-lt"/>
                <a:cs typeface="Arial"/>
              </a:rPr>
              <a:t>in </a:t>
            </a:r>
            <a:r>
              <a:rPr lang="en-US" sz="1200" spc="10">
                <a:solidFill>
                  <a:schemeClr val="tx1"/>
                </a:solidFill>
                <a:latin typeface="+mn-lt"/>
                <a:cs typeface="Arial"/>
              </a:rPr>
              <a:t>reliance </a:t>
            </a:r>
            <a:r>
              <a:rPr lang="en-US" sz="1200" spc="5">
                <a:solidFill>
                  <a:schemeClr val="tx1"/>
                </a:solidFill>
                <a:latin typeface="+mn-lt"/>
                <a:cs typeface="Arial"/>
              </a:rPr>
              <a:t>on </a:t>
            </a:r>
            <a:r>
              <a:rPr lang="en-US" sz="1200">
                <a:solidFill>
                  <a:schemeClr val="tx1"/>
                </a:solidFill>
                <a:latin typeface="+mn-lt"/>
                <a:cs typeface="Arial"/>
              </a:rPr>
              <a:t>it. </a:t>
            </a:r>
            <a:r>
              <a:rPr lang="en-US" sz="1200" spc="10">
                <a:solidFill>
                  <a:schemeClr val="tx1"/>
                </a:solidFill>
                <a:latin typeface="+mn-lt"/>
                <a:cs typeface="Arial"/>
              </a:rPr>
              <a:t>Any unauthorized use </a:t>
            </a:r>
            <a:r>
              <a:rPr lang="en-US" sz="1200" spc="5">
                <a:solidFill>
                  <a:schemeClr val="tx1"/>
                </a:solidFill>
                <a:latin typeface="+mn-lt"/>
                <a:cs typeface="Arial"/>
              </a:rPr>
              <a:t>or </a:t>
            </a:r>
            <a:r>
              <a:rPr lang="en-US" sz="1200" spc="10">
                <a:solidFill>
                  <a:schemeClr val="tx1"/>
                </a:solidFill>
                <a:latin typeface="+mn-lt"/>
                <a:cs typeface="Arial"/>
              </a:rPr>
              <a:t>disclosure </a:t>
            </a:r>
            <a:r>
              <a:rPr lang="en-US" sz="1200" spc="5">
                <a:solidFill>
                  <a:schemeClr val="tx1"/>
                </a:solidFill>
                <a:latin typeface="+mn-lt"/>
                <a:cs typeface="Arial"/>
              </a:rPr>
              <a:t>of the  </a:t>
            </a:r>
            <a:r>
              <a:rPr lang="en-US" sz="1200" spc="10">
                <a:solidFill>
                  <a:schemeClr val="tx1"/>
                </a:solidFill>
                <a:latin typeface="+mn-lt"/>
                <a:cs typeface="Arial"/>
              </a:rPr>
              <a:t>contents </a:t>
            </a:r>
            <a:r>
              <a:rPr lang="en-US" sz="1200" spc="5">
                <a:solidFill>
                  <a:schemeClr val="tx1"/>
                </a:solidFill>
                <a:latin typeface="+mn-lt"/>
                <a:cs typeface="Arial"/>
              </a:rPr>
              <a:t>of this </a:t>
            </a:r>
            <a:r>
              <a:rPr lang="en-US" sz="1200">
                <a:solidFill>
                  <a:schemeClr val="tx1"/>
                </a:solidFill>
                <a:latin typeface="+mn-lt"/>
                <a:cs typeface="Arial"/>
              </a:rPr>
              <a:t>file is </a:t>
            </a:r>
            <a:r>
              <a:rPr lang="en-US" sz="1200" spc="10">
                <a:solidFill>
                  <a:schemeClr val="tx1"/>
                </a:solidFill>
                <a:latin typeface="+mn-lt"/>
                <a:cs typeface="Arial"/>
              </a:rPr>
              <a:t>not permitted and may </a:t>
            </a:r>
            <a:r>
              <a:rPr lang="en-US" sz="1200" spc="5">
                <a:solidFill>
                  <a:schemeClr val="tx1"/>
                </a:solidFill>
                <a:latin typeface="+mn-lt"/>
                <a:cs typeface="Arial"/>
              </a:rPr>
              <a:t>be </a:t>
            </a:r>
            <a:r>
              <a:rPr lang="en-US" sz="1200" spc="10">
                <a:solidFill>
                  <a:schemeClr val="tx1"/>
                </a:solidFill>
                <a:latin typeface="+mn-lt"/>
                <a:cs typeface="Arial"/>
              </a:rPr>
              <a:t>unlawful. AstraZeneca PLC, </a:t>
            </a:r>
            <a:r>
              <a:rPr lang="en-US" sz="1200">
                <a:solidFill>
                  <a:schemeClr val="tx1"/>
                </a:solidFill>
                <a:latin typeface="+mn-lt"/>
                <a:cs typeface="Arial"/>
              </a:rPr>
              <a:t>1 </a:t>
            </a:r>
            <a:r>
              <a:rPr lang="en-US" sz="1200" spc="10">
                <a:solidFill>
                  <a:schemeClr val="tx1"/>
                </a:solidFill>
                <a:latin typeface="+mn-lt"/>
                <a:cs typeface="Arial"/>
              </a:rPr>
              <a:t>Francis Crick Avenue, Cambridge Biomedical </a:t>
            </a:r>
            <a:r>
              <a:rPr lang="en-US" sz="1200" spc="15">
                <a:solidFill>
                  <a:schemeClr val="tx1"/>
                </a:solidFill>
                <a:latin typeface="+mn-lt"/>
                <a:cs typeface="Arial"/>
              </a:rPr>
              <a:t>Campus,  </a:t>
            </a:r>
            <a:r>
              <a:rPr lang="en-US" sz="1200" spc="10">
                <a:solidFill>
                  <a:schemeClr val="tx1"/>
                </a:solidFill>
                <a:latin typeface="+mn-lt"/>
                <a:cs typeface="Arial"/>
              </a:rPr>
              <a:t>Cambridge, CB2 0AA, UK, </a:t>
            </a:r>
            <a:r>
              <a:rPr lang="en-US" sz="1200" spc="5">
                <a:solidFill>
                  <a:schemeClr val="tx1"/>
                </a:solidFill>
                <a:latin typeface="+mn-lt"/>
                <a:cs typeface="Arial"/>
              </a:rPr>
              <a:t>T: </a:t>
            </a:r>
            <a:r>
              <a:rPr lang="en-US" sz="1200" spc="10">
                <a:solidFill>
                  <a:schemeClr val="tx1"/>
                </a:solidFill>
                <a:latin typeface="+mn-lt"/>
                <a:cs typeface="Arial"/>
              </a:rPr>
              <a:t>+44(0)203 749 5000,</a:t>
            </a:r>
            <a:r>
              <a:rPr lang="en-US" sz="1200" spc="85">
                <a:solidFill>
                  <a:schemeClr val="tx1"/>
                </a:solidFill>
                <a:latin typeface="+mn-lt"/>
                <a:cs typeface="Arial"/>
              </a:rPr>
              <a:t> </a:t>
            </a:r>
            <a:r>
              <a:rPr lang="en-US" sz="1200" u="none" spc="10">
                <a:solidFill>
                  <a:schemeClr val="tx1"/>
                </a:solidFill>
                <a:latin typeface="+mn-lt"/>
                <a:cs typeface="Arial"/>
              </a:rPr>
              <a:t>www.astrazeneca.com</a:t>
            </a:r>
            <a:endParaRPr lang="en-US" sz="1200">
              <a:solidFill>
                <a:schemeClr val="tx1"/>
              </a:solidFill>
            </a:endParaRPr>
          </a:p>
        </p:txBody>
      </p:sp>
      <p:sp>
        <p:nvSpPr>
          <p:cNvPr id="4" name="Date Placeholder 3">
            <a:extLst>
              <a:ext uri="{FF2B5EF4-FFF2-40B4-BE49-F238E27FC236}">
                <a16:creationId xmlns:a16="http://schemas.microsoft.com/office/drawing/2014/main" id="{2AB750B5-01B2-430D-BF92-6E5CD93388D3}"/>
              </a:ext>
            </a:extLst>
          </p:cNvPr>
          <p:cNvSpPr>
            <a:spLocks noGrp="1"/>
          </p:cNvSpPr>
          <p:nvPr>
            <p:ph type="dt" sz="half" idx="10"/>
          </p:nvPr>
        </p:nvSpPr>
        <p:spPr>
          <a:xfrm>
            <a:off x="10137663" y="6456258"/>
            <a:ext cx="1279358" cy="309145"/>
          </a:xfrm>
          <a:prstGeom prst="rect">
            <a:avLst/>
          </a:prstGeom>
        </p:spPr>
        <p:txBody>
          <a:bodyPr/>
          <a:lstStyle/>
          <a:p>
            <a:endParaRPr lang="en-GB"/>
          </a:p>
        </p:txBody>
      </p:sp>
      <p:sp>
        <p:nvSpPr>
          <p:cNvPr id="8" name="Slide Number Placeholder 7">
            <a:extLst>
              <a:ext uri="{FF2B5EF4-FFF2-40B4-BE49-F238E27FC236}">
                <a16:creationId xmlns:a16="http://schemas.microsoft.com/office/drawing/2014/main" id="{25C10CA0-7F28-40CE-9633-59C6800E7665}"/>
              </a:ext>
            </a:extLst>
          </p:cNvPr>
          <p:cNvSpPr>
            <a:spLocks noGrp="1"/>
          </p:cNvSpPr>
          <p:nvPr>
            <p:ph type="sldNum" sz="quarter" idx="12"/>
          </p:nvPr>
        </p:nvSpPr>
        <p:spPr/>
        <p:txBody>
          <a:body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28911884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4" name="DO NOT DELETE (BRANDIN)">
            <a:extLst>
              <a:ext uri="{FF2B5EF4-FFF2-40B4-BE49-F238E27FC236}">
                <a16:creationId xmlns:a16="http://schemas.microsoft.com/office/drawing/2014/main" id="{F1299135-0714-4CF7-A974-069E1C738F33}"/>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6966633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3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90" y="162287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90" y="251771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90" y="3412559"/>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90" y="4307398"/>
            <a:ext cx="958495" cy="723845"/>
          </a:xfrm>
          <a:prstGeom prst="chevron">
            <a:avLst>
              <a:gd name="adj" fmla="val 25580"/>
            </a:avLst>
          </a:prstGeom>
          <a:solidFill>
            <a:srgbClr val="004F8E">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78832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6" name="Picture Placeholder 12">
            <a:extLst>
              <a:ext uri="{FF2B5EF4-FFF2-40B4-BE49-F238E27FC236}">
                <a16:creationId xmlns:a16="http://schemas.microsoft.com/office/drawing/2014/main" id="{3506CBD9-0F78-454A-9842-87C2546180B8}"/>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wrap="square" tIns="432000" bIns="648000" anchor="ctr">
            <a:noAutofit/>
          </a:bodyPr>
          <a:lstStyle>
            <a:lvl1pPr marL="0" indent="0" algn="ctr">
              <a:lnSpc>
                <a:spcPct val="100000"/>
              </a:lnSpc>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descr="Image result for ASTRAZENECA LOGO">
            <a:extLst>
              <a:ext uri="{FF2B5EF4-FFF2-40B4-BE49-F238E27FC236}">
                <a16:creationId xmlns:a16="http://schemas.microsoft.com/office/drawing/2014/main" id="{1ED72C3C-E918-420F-9374-6F1CBE3946F7}"/>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12" name="Rectangle 11">
            <a:extLst>
              <a:ext uri="{FF2B5EF4-FFF2-40B4-BE49-F238E27FC236}">
                <a16:creationId xmlns:a16="http://schemas.microsoft.com/office/drawing/2014/main" id="{06231862-37A9-4364-9D96-47810B11870D}"/>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5" name="Freeform: Shape 14">
            <a:extLst>
              <a:ext uri="{FF2B5EF4-FFF2-40B4-BE49-F238E27FC236}">
                <a16:creationId xmlns:a16="http://schemas.microsoft.com/office/drawing/2014/main" id="{72260595-7C87-4D29-977E-EE25A0D9291A}"/>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4" name="Oval 13">
            <a:extLst>
              <a:ext uri="{FF2B5EF4-FFF2-40B4-BE49-F238E27FC236}">
                <a16:creationId xmlns:a16="http://schemas.microsoft.com/office/drawing/2014/main" id="{E4809C05-E460-4D1A-BC84-C63C988F5D2D}"/>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
        <p:nvSpPr>
          <p:cNvPr id="8" name="Text Placeholder 7">
            <a:extLst>
              <a:ext uri="{FF2B5EF4-FFF2-40B4-BE49-F238E27FC236}">
                <a16:creationId xmlns:a16="http://schemas.microsoft.com/office/drawing/2014/main" id="{7468ED59-10F2-418A-8E8D-5A205AB6BDFD}"/>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Tree>
    <p:custDataLst>
      <p:tags r:id="rId1"/>
    </p:custDataLst>
    <p:extLst>
      <p:ext uri="{BB962C8B-B14F-4D97-AF65-F5344CB8AC3E}">
        <p14:creationId xmlns:p14="http://schemas.microsoft.com/office/powerpoint/2010/main" val="2744436626"/>
      </p:ext>
    </p:extLst>
  </p:cSld>
  <p:clrMapOvr>
    <a:masterClrMapping/>
  </p:clrMapOvr>
  <p:extLst>
    <p:ext uri="{DCECCB84-F9BA-43D5-87BE-67443E8EF086}">
      <p15:sldGuideLst xmlns:p15="http://schemas.microsoft.com/office/powerpoint/2012/main">
        <p15:guide id="1" pos="3522">
          <p15:clr>
            <a:srgbClr val="C35E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5"/>
            <a:ext cx="11376024" cy="4608000"/>
          </a:xfrm>
        </p:spPr>
        <p:txBody>
          <a:bodyPr>
            <a:spAutoFit/>
          </a:bodyPr>
          <a:lstStyle>
            <a:lvl1pPr>
              <a:defRPr/>
            </a:lvl1pPr>
            <a:lvl2pPr marL="576000" indent="-288000">
              <a:defRPr/>
            </a:lvl2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 </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02CC1A-50FF-4A50-8660-D325E3429D98}"/>
              </a:ext>
            </a:extLst>
          </p:cNvPr>
          <p:cNvSpPr>
            <a:spLocks noGrp="1"/>
          </p:cNvSpPr>
          <p:nvPr>
            <p:ph type="dt" sz="half" idx="20"/>
          </p:nvPr>
        </p:nvSpPr>
        <p:spPr/>
        <p:txBody>
          <a:bodyPr/>
          <a:lstStyle/>
          <a:p>
            <a:endParaRPr lang="en-GB"/>
          </a:p>
        </p:txBody>
      </p:sp>
      <p:sp>
        <p:nvSpPr>
          <p:cNvPr id="10" name="Slide Number Placeholder 9">
            <a:extLst>
              <a:ext uri="{FF2B5EF4-FFF2-40B4-BE49-F238E27FC236}">
                <a16:creationId xmlns:a16="http://schemas.microsoft.com/office/drawing/2014/main" id="{7E938F29-84D5-4449-9358-343332B4BEF7}"/>
              </a:ext>
            </a:extLst>
          </p:cNvPr>
          <p:cNvSpPr>
            <a:spLocks noGrp="1"/>
          </p:cNvSpPr>
          <p:nvPr>
            <p:ph type="sldNum" sz="quarter" idx="22"/>
          </p:nvPr>
        </p:nvSpPr>
        <p:spPr/>
        <p:txBody>
          <a:body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50028432"/>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in Le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D0FA13F-5B1F-4795-B0E7-3E97B5D8E071}"/>
              </a:ext>
            </a:extLst>
          </p:cNvPr>
          <p:cNvSpPr>
            <a:spLocks noGrp="1"/>
          </p:cNvSpPr>
          <p:nvPr>
            <p:ph type="title" hasCustomPrompt="1"/>
          </p:nvPr>
        </p:nvSpPr>
        <p:spPr>
          <a:xfrm>
            <a:off x="1" y="-1"/>
            <a:ext cx="3875391" cy="4330700"/>
          </a:xfrm>
          <a:custGeom>
            <a:avLst/>
            <a:gdLst>
              <a:gd name="connsiteX0" fmla="*/ 417122 w 3875391"/>
              <a:gd name="connsiteY0" fmla="*/ 0 h 4330700"/>
              <a:gd name="connsiteX1" fmla="*/ 2700571 w 3875391"/>
              <a:gd name="connsiteY1" fmla="*/ 0 h 4330700"/>
              <a:gd name="connsiteX2" fmla="*/ 2854048 w 3875391"/>
              <a:gd name="connsiteY2" fmla="*/ 93240 h 4330700"/>
              <a:gd name="connsiteX3" fmla="*/ 3875391 w 3875391"/>
              <a:gd name="connsiteY3" fmla="*/ 2014156 h 4330700"/>
              <a:gd name="connsiteX4" fmla="*/ 3479762 w 3875391"/>
              <a:gd name="connsiteY4" fmla="*/ 3309358 h 4330700"/>
              <a:gd name="connsiteX5" fmla="*/ 3457575 w 3875391"/>
              <a:gd name="connsiteY5" fmla="*/ 3339027 h 4330700"/>
              <a:gd name="connsiteX6" fmla="*/ 3457575 w 3875391"/>
              <a:gd name="connsiteY6" fmla="*/ 3343274 h 4330700"/>
              <a:gd name="connsiteX7" fmla="*/ 3454399 w 3875391"/>
              <a:gd name="connsiteY7" fmla="*/ 3343274 h 4330700"/>
              <a:gd name="connsiteX8" fmla="*/ 3346405 w 3875391"/>
              <a:gd name="connsiteY8" fmla="*/ 3487693 h 4330700"/>
              <a:gd name="connsiteX9" fmla="*/ 1558846 w 3875391"/>
              <a:gd name="connsiteY9" fmla="*/ 4330700 h 4330700"/>
              <a:gd name="connsiteX10" fmla="*/ 85309 w 3875391"/>
              <a:gd name="connsiteY10" fmla="*/ 3801714 h 4330700"/>
              <a:gd name="connsiteX11" fmla="*/ 0 w 3875391"/>
              <a:gd name="connsiteY11" fmla="*/ 3724180 h 4330700"/>
              <a:gd name="connsiteX12" fmla="*/ 0 w 3875391"/>
              <a:gd name="connsiteY12" fmla="*/ 304131 h 4330700"/>
              <a:gd name="connsiteX13" fmla="*/ 85309 w 3875391"/>
              <a:gd name="connsiteY13" fmla="*/ 226597 h 4330700"/>
              <a:gd name="connsiteX14" fmla="*/ 263644 w 3875391"/>
              <a:gd name="connsiteY14" fmla="*/ 93240 h 433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5391" h="4330700">
                <a:moveTo>
                  <a:pt x="417122" y="0"/>
                </a:moveTo>
                <a:lnTo>
                  <a:pt x="2700571" y="0"/>
                </a:lnTo>
                <a:lnTo>
                  <a:pt x="2854048" y="93240"/>
                </a:lnTo>
                <a:cubicBezTo>
                  <a:pt x="3470253" y="509540"/>
                  <a:pt x="3875391" y="1214535"/>
                  <a:pt x="3875391" y="2014156"/>
                </a:cubicBezTo>
                <a:cubicBezTo>
                  <a:pt x="3875391" y="2493928"/>
                  <a:pt x="3729542" y="2939635"/>
                  <a:pt x="3479762" y="3309358"/>
                </a:cubicBezTo>
                <a:lnTo>
                  <a:pt x="3457575" y="3339027"/>
                </a:lnTo>
                <a:lnTo>
                  <a:pt x="3457575" y="3343274"/>
                </a:lnTo>
                <a:lnTo>
                  <a:pt x="3454399" y="3343274"/>
                </a:lnTo>
                <a:lnTo>
                  <a:pt x="3346405" y="3487693"/>
                </a:lnTo>
                <a:cubicBezTo>
                  <a:pt x="2921516" y="4002539"/>
                  <a:pt x="2278504" y="4330700"/>
                  <a:pt x="1558846" y="4330700"/>
                </a:cubicBezTo>
                <a:cubicBezTo>
                  <a:pt x="999112" y="4330700"/>
                  <a:pt x="485745" y="4132183"/>
                  <a:pt x="85309" y="3801714"/>
                </a:cubicBezTo>
                <a:lnTo>
                  <a:pt x="0" y="3724180"/>
                </a:lnTo>
                <a:lnTo>
                  <a:pt x="0" y="304131"/>
                </a:lnTo>
                <a:lnTo>
                  <a:pt x="85309" y="226597"/>
                </a:lnTo>
                <a:cubicBezTo>
                  <a:pt x="142514" y="179387"/>
                  <a:pt x="202023" y="134871"/>
                  <a:pt x="263644" y="93240"/>
                </a:cubicBezTo>
                <a:close/>
              </a:path>
            </a:pathLst>
          </a:custGeom>
          <a:solidFill>
            <a:schemeClr val="accent1"/>
          </a:solidFill>
        </p:spPr>
        <p:txBody>
          <a:bodyPr wrap="square" lIns="396000" tIns="360000" bIns="360000" anchor="ctr" anchorCtr="0">
            <a:normAutofit/>
          </a:bodyPr>
          <a:lstStyle>
            <a:lvl1pPr>
              <a:lnSpc>
                <a:spcPct val="100000"/>
              </a:lnSpc>
              <a:defRPr sz="4000">
                <a:solidFill>
                  <a:schemeClr val="bg1"/>
                </a:solidFill>
              </a:defRPr>
            </a:lvl1pPr>
          </a:lstStyle>
          <a:p>
            <a:r>
              <a:rPr lang="en-US"/>
              <a:t>Click to enter title here</a:t>
            </a:r>
          </a:p>
        </p:txBody>
      </p:sp>
      <p:cxnSp>
        <p:nvCxnSpPr>
          <p:cNvPr id="9" name="Straight Connector 8">
            <a:extLst>
              <a:ext uri="{FF2B5EF4-FFF2-40B4-BE49-F238E27FC236}">
                <a16:creationId xmlns:a16="http://schemas.microsoft.com/office/drawing/2014/main" id="{21040238-DCC8-4532-9AE6-EB7C834F336E}"/>
              </a:ext>
            </a:extLst>
          </p:cNvPr>
          <p:cNvCxnSpPr>
            <a:cxnSpLocks/>
          </p:cNvCxnSpPr>
          <p:nvPr userDrawn="1"/>
        </p:nvCxnSpPr>
        <p:spPr>
          <a:xfrm>
            <a:off x="3540125" y="3730171"/>
            <a:ext cx="0" cy="24795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5A4EBE2-41F7-48F4-B525-605699ECF92F}"/>
              </a:ext>
            </a:extLst>
          </p:cNvPr>
          <p:cNvSpPr>
            <a:spLocks noGrp="1"/>
          </p:cNvSpPr>
          <p:nvPr>
            <p:ph sz="quarter" idx="19" hasCustomPrompt="1"/>
          </p:nvPr>
        </p:nvSpPr>
        <p:spPr>
          <a:xfrm>
            <a:off x="4238625" y="404812"/>
            <a:ext cx="7545387" cy="5795961"/>
          </a:xfrm>
        </p:spPr>
        <p:txBody>
          <a:bodyPr>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792000" indent="-216000">
              <a:lnSpc>
                <a:spcPct val="100000"/>
              </a:lnSpc>
              <a:defRPr lang="en-US" sz="2000" kern="1200" dirty="0">
                <a:solidFill>
                  <a:schemeClr val="tx1"/>
                </a:solidFill>
                <a:latin typeface="+mn-lt"/>
                <a:ea typeface="+mn-ea"/>
                <a:cs typeface="+mn-cs"/>
              </a:defRPr>
            </a:lvl3pPr>
            <a:lvl4pPr marL="972000" indent="-2160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0" name="Date Placeholder 9">
            <a:extLst>
              <a:ext uri="{FF2B5EF4-FFF2-40B4-BE49-F238E27FC236}">
                <a16:creationId xmlns:a16="http://schemas.microsoft.com/office/drawing/2014/main" id="{59C580CE-4074-4379-8D68-E5118B13A13A}"/>
              </a:ext>
            </a:extLst>
          </p:cNvPr>
          <p:cNvSpPr>
            <a:spLocks noGrp="1"/>
          </p:cNvSpPr>
          <p:nvPr>
            <p:ph type="dt" sz="half" idx="20"/>
          </p:nvPr>
        </p:nvSpPr>
        <p:spPr/>
        <p:txBody>
          <a:bodyPr/>
          <a:lstStyle>
            <a:lvl1pPr>
              <a:lnSpc>
                <a:spcPct val="100000"/>
              </a:lnSpc>
              <a:defRPr/>
            </a:lvl1pPr>
          </a:lstStyle>
          <a:p>
            <a:endParaRPr lang="en-GB"/>
          </a:p>
        </p:txBody>
      </p:sp>
      <p:sp>
        <p:nvSpPr>
          <p:cNvPr id="13" name="Slide Number Placeholder 12">
            <a:extLst>
              <a:ext uri="{FF2B5EF4-FFF2-40B4-BE49-F238E27FC236}">
                <a16:creationId xmlns:a16="http://schemas.microsoft.com/office/drawing/2014/main" id="{D2C25B5D-B685-4B55-8498-3486110FDCFE}"/>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DFE25DB2-F58D-4AD2-B640-7A1061569FFB}"/>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200020805"/>
      </p:ext>
    </p:extLst>
  </p:cSld>
  <p:clrMapOvr>
    <a:masterClrMapping/>
  </p:clrMapOvr>
  <p:extLst>
    <p:ext uri="{DCECCB84-F9BA-43D5-87BE-67443E8EF086}">
      <p15:sldGuideLst xmlns:p15="http://schemas.microsoft.com/office/powerpoint/2012/main">
        <p15:guide id="1" pos="2230">
          <p15:clr>
            <a:srgbClr val="C35EA4"/>
          </p15:clr>
        </p15:guide>
        <p15:guide id="5" pos="2661">
          <p15:clr>
            <a:srgbClr val="C35EA4"/>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1" y="0"/>
            <a:ext cx="5562601" cy="6858000"/>
          </a:xfrm>
          <a:custGeom>
            <a:avLst/>
            <a:gdLst>
              <a:gd name="connsiteX0" fmla="*/ 0 w 5562601"/>
              <a:gd name="connsiteY0" fmla="*/ 0 h 6858000"/>
              <a:gd name="connsiteX1" fmla="*/ 3124199 w 5562601"/>
              <a:gd name="connsiteY1" fmla="*/ 0 h 6858000"/>
              <a:gd name="connsiteX2" fmla="*/ 3694793 w 5562601"/>
              <a:gd name="connsiteY2" fmla="*/ 0 h 6858000"/>
              <a:gd name="connsiteX3" fmla="*/ 3762493 w 5562601"/>
              <a:gd name="connsiteY3" fmla="*/ 43402 h 6858000"/>
              <a:gd name="connsiteX4" fmla="*/ 5562601 w 5562601"/>
              <a:gd name="connsiteY4" fmla="*/ 3429000 h 6858000"/>
              <a:gd name="connsiteX5" fmla="*/ 3762493 w 5562601"/>
              <a:gd name="connsiteY5" fmla="*/ 6814598 h 6858000"/>
              <a:gd name="connsiteX6" fmla="*/ 3694792 w 5562601"/>
              <a:gd name="connsiteY6" fmla="*/ 6858000 h 6858000"/>
              <a:gd name="connsiteX7" fmla="*/ 0 w 5562601"/>
              <a:gd name="connsiteY7" fmla="*/ 6858000 h 6858000"/>
              <a:gd name="connsiteX8" fmla="*/ 0 w 5562601"/>
              <a:gd name="connsiteY8" fmla="*/ 26016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601" h="6858000">
                <a:moveTo>
                  <a:pt x="0" y="0"/>
                </a:moveTo>
                <a:lnTo>
                  <a:pt x="3124199" y="0"/>
                </a:lnTo>
                <a:lnTo>
                  <a:pt x="3694793" y="0"/>
                </a:lnTo>
                <a:lnTo>
                  <a:pt x="3762493" y="43402"/>
                </a:lnTo>
                <a:cubicBezTo>
                  <a:pt x="4848549" y="777127"/>
                  <a:pt x="5562601" y="2019676"/>
                  <a:pt x="5562601" y="3429000"/>
                </a:cubicBezTo>
                <a:cubicBezTo>
                  <a:pt x="5562601" y="4838325"/>
                  <a:pt x="4848549" y="6080873"/>
                  <a:pt x="3762493" y="6814598"/>
                </a:cubicBezTo>
                <a:lnTo>
                  <a:pt x="3694792" y="6858000"/>
                </a:lnTo>
                <a:lnTo>
                  <a:pt x="0" y="6858000"/>
                </a:lnTo>
                <a:lnTo>
                  <a:pt x="0" y="2601686"/>
                </a:lnTo>
                <a:close/>
              </a:path>
            </a:pathLst>
          </a:custGeom>
          <a:solidFill>
            <a:schemeClr val="accent1"/>
          </a:solidFill>
        </p:spPr>
        <p:txBody>
          <a:bodyPr wrap="square" lIns="396000" tIns="2160000" bIns="2880000" anchor="b" anchorCtr="0">
            <a:normAutofit/>
          </a:bodyPr>
          <a:lstStyle>
            <a:lvl1pPr>
              <a:lnSpc>
                <a:spcPct val="100000"/>
              </a:lnSpc>
              <a:defRPr sz="4000">
                <a:solidFill>
                  <a:schemeClr val="bg1"/>
                </a:solidFill>
              </a:defRPr>
            </a:lvl1pPr>
          </a:lstStyle>
          <a:p>
            <a:r>
              <a:rPr lang="en-US"/>
              <a:t>Click to enter</a:t>
            </a:r>
            <a:br>
              <a:rPr lang="en-US"/>
            </a:br>
            <a:r>
              <a:rPr lang="en-US"/>
              <a:t>section title here</a:t>
            </a:r>
            <a:endParaRPr lang="en-GB"/>
          </a:p>
        </p:txBody>
      </p:sp>
      <p:sp>
        <p:nvSpPr>
          <p:cNvPr id="20" name="Text Placeholder 30">
            <a:extLst>
              <a:ext uri="{FF2B5EF4-FFF2-40B4-BE49-F238E27FC236}">
                <a16:creationId xmlns:a16="http://schemas.microsoft.com/office/drawing/2014/main" id="{9A77974F-FF01-4E3F-957B-CC5A44F8CE16}"/>
              </a:ext>
            </a:extLst>
          </p:cNvPr>
          <p:cNvSpPr txBox="1">
            <a:spLocks/>
          </p:cNvSpPr>
          <p:nvPr userDrawn="1"/>
        </p:nvSpPr>
        <p:spPr>
          <a:xfrm>
            <a:off x="11597151" y="6303999"/>
            <a:ext cx="294812" cy="355098"/>
          </a:xfrm>
          <a:prstGeom prst="rect">
            <a:avLst/>
          </a:prstGeom>
          <a: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5" name="Text Placeholder 4">
            <a:extLst>
              <a:ext uri="{FF2B5EF4-FFF2-40B4-BE49-F238E27FC236}">
                <a16:creationId xmlns:a16="http://schemas.microsoft.com/office/drawing/2014/main" id="{D60AE4F3-AAA3-4B8D-A01A-1FF9B8F9F42A}"/>
              </a:ext>
            </a:extLst>
          </p:cNvPr>
          <p:cNvSpPr>
            <a:spLocks noGrp="1"/>
          </p:cNvSpPr>
          <p:nvPr>
            <p:ph type="body" sz="quarter" idx="33" hasCustomPrompt="1"/>
          </p:nvPr>
        </p:nvSpPr>
        <p:spPr>
          <a:xfrm>
            <a:off x="428095" y="863767"/>
            <a:ext cx="1203158" cy="1203158"/>
          </a:xfrm>
          <a:prstGeom prst="ellipse">
            <a:avLst/>
          </a:prstGeom>
          <a:solidFill>
            <a:schemeClr val="bg1"/>
          </a:solidFill>
        </p:spPr>
        <p:txBody>
          <a:bodyPr wrap="none" bIns="0" anchor="ctr" anchorCtr="0">
            <a:normAutofit/>
          </a:bodyPr>
          <a:lstStyle>
            <a:lvl1pPr marL="0" indent="0" algn="ctr">
              <a:lnSpc>
                <a:spcPct val="100000"/>
              </a:lnSpc>
              <a:buNone/>
              <a:defRPr sz="6000" b="1">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a:t>
            </a:r>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428626" y="4267200"/>
            <a:ext cx="3678918" cy="1896645"/>
          </a:xfrm>
          <a:prstGeom prst="rect">
            <a:avLst/>
          </a:prstGeom>
        </p:spPr>
        <p:txBody>
          <a:bodyPr lIns="0"/>
          <a:lstStyle>
            <a:lvl1pPr marL="0" indent="0">
              <a:lnSpc>
                <a:spcPct val="100000"/>
              </a:lnSpc>
              <a:buNone/>
              <a:defRPr>
                <a:solidFill>
                  <a:schemeClr val="bg1"/>
                </a:solidFill>
              </a:defRPr>
            </a:lvl1pPr>
            <a:lvl5pPr>
              <a:defRPr/>
            </a:lvl5pPr>
          </a:lstStyle>
          <a:p>
            <a:pPr lvl="0"/>
            <a:r>
              <a:rPr lang="en-US"/>
              <a:t>Click to add subtitle / presenter name(s)</a:t>
            </a:r>
          </a:p>
        </p:txBody>
      </p:sp>
      <p:sp>
        <p:nvSpPr>
          <p:cNvPr id="22" name="Picture Placeholder 21">
            <a:extLst>
              <a:ext uri="{FF2B5EF4-FFF2-40B4-BE49-F238E27FC236}">
                <a16:creationId xmlns:a16="http://schemas.microsoft.com/office/drawing/2014/main" id="{0486192A-3DB1-49EB-9B2C-D5E68AF24B1A}"/>
              </a:ext>
            </a:extLst>
          </p:cNvPr>
          <p:cNvSpPr>
            <a:spLocks noGrp="1"/>
          </p:cNvSpPr>
          <p:nvPr>
            <p:ph type="pic" sz="quarter" idx="36" hasCustomPrompt="1"/>
          </p:nvPr>
        </p:nvSpPr>
        <p:spPr>
          <a:xfrm>
            <a:off x="3694792" y="-1"/>
            <a:ext cx="8497208" cy="6858001"/>
          </a:xfrm>
          <a:custGeom>
            <a:avLst/>
            <a:gdLst>
              <a:gd name="connsiteX0" fmla="*/ 8001617 w 8497208"/>
              <a:gd name="connsiteY0" fmla="*/ 6414717 h 6858001"/>
              <a:gd name="connsiteX1" fmla="*/ 7980570 w 8497208"/>
              <a:gd name="connsiteY1" fmla="*/ 6439539 h 6858001"/>
              <a:gd name="connsiteX2" fmla="*/ 8034470 w 8497208"/>
              <a:gd name="connsiteY2" fmla="*/ 6517076 h 6858001"/>
              <a:gd name="connsiteX3" fmla="*/ 8090937 w 8497208"/>
              <a:gd name="connsiteY3" fmla="*/ 6510166 h 6858001"/>
              <a:gd name="connsiteX4" fmla="*/ 8091707 w 8497208"/>
              <a:gd name="connsiteY4" fmla="*/ 6506072 h 6858001"/>
              <a:gd name="connsiteX5" fmla="*/ 8095814 w 8497208"/>
              <a:gd name="connsiteY5" fmla="*/ 6478435 h 6858001"/>
              <a:gd name="connsiteX6" fmla="*/ 8062447 w 8497208"/>
              <a:gd name="connsiteY6" fmla="*/ 6464105 h 6858001"/>
              <a:gd name="connsiteX7" fmla="*/ 8064757 w 8497208"/>
              <a:gd name="connsiteY7" fmla="*/ 6499675 h 6858001"/>
              <a:gd name="connsiteX8" fmla="*/ 8064757 w 8497208"/>
              <a:gd name="connsiteY8" fmla="*/ 6504025 h 6858001"/>
              <a:gd name="connsiteX9" fmla="*/ 8048330 w 8497208"/>
              <a:gd name="connsiteY9" fmla="*/ 6515029 h 6858001"/>
              <a:gd name="connsiteX10" fmla="*/ 7993147 w 8497208"/>
              <a:gd name="connsiteY10" fmla="*/ 6433142 h 6858001"/>
              <a:gd name="connsiteX11" fmla="*/ 7994430 w 8497208"/>
              <a:gd name="connsiteY11" fmla="*/ 6431862 h 6858001"/>
              <a:gd name="connsiteX12" fmla="*/ 7995200 w 8497208"/>
              <a:gd name="connsiteY12" fmla="*/ 6432374 h 6858001"/>
              <a:gd name="connsiteX13" fmla="*/ 7995457 w 8497208"/>
              <a:gd name="connsiteY13" fmla="*/ 6432374 h 6858001"/>
              <a:gd name="connsiteX14" fmla="*/ 8062190 w 8497208"/>
              <a:gd name="connsiteY14" fmla="*/ 6459499 h 6858001"/>
              <a:gd name="connsiteX15" fmla="*/ 8096071 w 8497208"/>
              <a:gd name="connsiteY15" fmla="*/ 6474085 h 6858001"/>
              <a:gd name="connsiteX16" fmla="*/ 8122764 w 8497208"/>
              <a:gd name="connsiteY16" fmla="*/ 6486880 h 6858001"/>
              <a:gd name="connsiteX17" fmla="*/ 8134828 w 8497208"/>
              <a:gd name="connsiteY17" fmla="*/ 6503513 h 6858001"/>
              <a:gd name="connsiteX18" fmla="*/ 7984933 w 8497208"/>
              <a:gd name="connsiteY18" fmla="*/ 6615084 h 6858001"/>
              <a:gd name="connsiteX19" fmla="*/ 7984420 w 8497208"/>
              <a:gd name="connsiteY19" fmla="*/ 6615596 h 6858001"/>
              <a:gd name="connsiteX20" fmla="*/ 7983393 w 8497208"/>
              <a:gd name="connsiteY20" fmla="*/ 6617131 h 6858001"/>
              <a:gd name="connsiteX21" fmla="*/ 7983137 w 8497208"/>
              <a:gd name="connsiteY21" fmla="*/ 6617643 h 6858001"/>
              <a:gd name="connsiteX22" fmla="*/ 7978517 w 8497208"/>
              <a:gd name="connsiteY22" fmla="*/ 6631717 h 6858001"/>
              <a:gd name="connsiteX23" fmla="*/ 7997253 w 8497208"/>
              <a:gd name="connsiteY23" fmla="*/ 6655260 h 6858001"/>
              <a:gd name="connsiteX24" fmla="*/ 8009830 w 8497208"/>
              <a:gd name="connsiteY24" fmla="*/ 6657563 h 6858001"/>
              <a:gd name="connsiteX25" fmla="*/ 8012397 w 8497208"/>
              <a:gd name="connsiteY25" fmla="*/ 6657819 h 6858001"/>
              <a:gd name="connsiteX26" fmla="*/ 8136881 w 8497208"/>
              <a:gd name="connsiteY26" fmla="*/ 6633253 h 6858001"/>
              <a:gd name="connsiteX27" fmla="*/ 8146378 w 8497208"/>
              <a:gd name="connsiteY27" fmla="*/ 6607407 h 6858001"/>
              <a:gd name="connsiteX28" fmla="*/ 8103001 w 8497208"/>
              <a:gd name="connsiteY28" fmla="*/ 6582073 h 6858001"/>
              <a:gd name="connsiteX29" fmla="*/ 8093761 w 8497208"/>
              <a:gd name="connsiteY29" fmla="*/ 6588215 h 6858001"/>
              <a:gd name="connsiteX30" fmla="*/ 8128411 w 8497208"/>
              <a:gd name="connsiteY30" fmla="*/ 6611246 h 6858001"/>
              <a:gd name="connsiteX31" fmla="*/ 8126614 w 8497208"/>
              <a:gd name="connsiteY31" fmla="*/ 6614828 h 6858001"/>
              <a:gd name="connsiteX32" fmla="*/ 8124304 w 8497208"/>
              <a:gd name="connsiteY32" fmla="*/ 6614828 h 6858001"/>
              <a:gd name="connsiteX33" fmla="*/ 8047817 w 8497208"/>
              <a:gd name="connsiteY33" fmla="*/ 6619946 h 6858001"/>
              <a:gd name="connsiteX34" fmla="*/ 8040630 w 8497208"/>
              <a:gd name="connsiteY34" fmla="*/ 6620202 h 6858001"/>
              <a:gd name="connsiteX35" fmla="*/ 8052437 w 8497208"/>
              <a:gd name="connsiteY35" fmla="*/ 6610734 h 6858001"/>
              <a:gd name="connsiteX36" fmla="*/ 8173841 w 8497208"/>
              <a:gd name="connsiteY36" fmla="*/ 6529615 h 6858001"/>
              <a:gd name="connsiteX37" fmla="*/ 8144068 w 8497208"/>
              <a:gd name="connsiteY37" fmla="*/ 6452334 h 6858001"/>
              <a:gd name="connsiteX38" fmla="*/ 8001617 w 8497208"/>
              <a:gd name="connsiteY38" fmla="*/ 6414717 h 6858001"/>
              <a:gd name="connsiteX39" fmla="*/ 8063182 w 8497208"/>
              <a:gd name="connsiteY39" fmla="*/ 6306559 h 6858001"/>
              <a:gd name="connsiteX40" fmla="*/ 7947246 w 8497208"/>
              <a:gd name="connsiteY40" fmla="*/ 6409920 h 6858001"/>
              <a:gd name="connsiteX41" fmla="*/ 7903898 w 8497208"/>
              <a:gd name="connsiteY41" fmla="*/ 6477718 h 6858001"/>
              <a:gd name="connsiteX42" fmla="*/ 7922109 w 8497208"/>
              <a:gd name="connsiteY42" fmla="*/ 6498186 h 6858001"/>
              <a:gd name="connsiteX43" fmla="*/ 8041380 w 8497208"/>
              <a:gd name="connsiteY43" fmla="*/ 6559844 h 6858001"/>
              <a:gd name="connsiteX44" fmla="*/ 8050870 w 8497208"/>
              <a:gd name="connsiteY44" fmla="*/ 6553960 h 6858001"/>
              <a:gd name="connsiteX45" fmla="*/ 7945194 w 8497208"/>
              <a:gd name="connsiteY45" fmla="*/ 6495627 h 6858001"/>
              <a:gd name="connsiteX46" fmla="*/ 7928778 w 8497208"/>
              <a:gd name="connsiteY46" fmla="*/ 6480277 h 6858001"/>
              <a:gd name="connsiteX47" fmla="*/ 7958019 w 8497208"/>
              <a:gd name="connsiteY47" fmla="*/ 6449575 h 6858001"/>
              <a:gd name="connsiteX48" fmla="*/ 7974178 w 8497208"/>
              <a:gd name="connsiteY48" fmla="*/ 6433457 h 6858001"/>
              <a:gd name="connsiteX49" fmla="*/ 7976230 w 8497208"/>
              <a:gd name="connsiteY49" fmla="*/ 6416827 h 6858001"/>
              <a:gd name="connsiteX50" fmla="*/ 7997263 w 8497208"/>
              <a:gd name="connsiteY50" fmla="*/ 6410176 h 6858001"/>
              <a:gd name="connsiteX51" fmla="*/ 8024964 w 8497208"/>
              <a:gd name="connsiteY51" fmla="*/ 6382289 h 6858001"/>
              <a:gd name="connsiteX52" fmla="*/ 8047536 w 8497208"/>
              <a:gd name="connsiteY52" fmla="*/ 6364635 h 6858001"/>
              <a:gd name="connsiteX53" fmla="*/ 8053948 w 8497208"/>
              <a:gd name="connsiteY53" fmla="*/ 6376916 h 6858001"/>
              <a:gd name="connsiteX54" fmla="*/ 8058822 w 8497208"/>
              <a:gd name="connsiteY54" fmla="*/ 6421688 h 6858001"/>
              <a:gd name="connsiteX55" fmla="*/ 8097296 w 8497208"/>
              <a:gd name="connsiteY55" fmla="*/ 6432434 h 6858001"/>
              <a:gd name="connsiteX56" fmla="*/ 8063182 w 8497208"/>
              <a:gd name="connsiteY56" fmla="*/ 6306559 h 6858001"/>
              <a:gd name="connsiteX57" fmla="*/ 4802415 w 8497208"/>
              <a:gd name="connsiteY57" fmla="*/ 0 h 6858001"/>
              <a:gd name="connsiteX58" fmla="*/ 5373009 w 8497208"/>
              <a:gd name="connsiteY58" fmla="*/ 0 h 6858001"/>
              <a:gd name="connsiteX59" fmla="*/ 8497208 w 8497208"/>
              <a:gd name="connsiteY59" fmla="*/ 0 h 6858001"/>
              <a:gd name="connsiteX60" fmla="*/ 8497208 w 8497208"/>
              <a:gd name="connsiteY60" fmla="*/ 1 h 6858001"/>
              <a:gd name="connsiteX61" fmla="*/ 8497208 w 8497208"/>
              <a:gd name="connsiteY61" fmla="*/ 2601686 h 6858001"/>
              <a:gd name="connsiteX62" fmla="*/ 8497208 w 8497208"/>
              <a:gd name="connsiteY62" fmla="*/ 6858000 h 6858001"/>
              <a:gd name="connsiteX63" fmla="*/ 8497208 w 8497208"/>
              <a:gd name="connsiteY63" fmla="*/ 6858001 h 6858001"/>
              <a:gd name="connsiteX64" fmla="*/ 0 w 8497208"/>
              <a:gd name="connsiteY64" fmla="*/ 6858001 h 6858001"/>
              <a:gd name="connsiteX65" fmla="*/ 67701 w 8497208"/>
              <a:gd name="connsiteY65" fmla="*/ 6814599 h 6858001"/>
              <a:gd name="connsiteX66" fmla="*/ 1867809 w 8497208"/>
              <a:gd name="connsiteY66" fmla="*/ 3429001 h 6858001"/>
              <a:gd name="connsiteX67" fmla="*/ 67701 w 8497208"/>
              <a:gd name="connsiteY67" fmla="*/ 43403 h 6858001"/>
              <a:gd name="connsiteX68" fmla="*/ 1 w 8497208"/>
              <a:gd name="connsiteY68" fmla="*/ 1 h 6858001"/>
              <a:gd name="connsiteX69" fmla="*/ 4802413 w 8497208"/>
              <a:gd name="connsiteY6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97208" h="6858001">
                <a:moveTo>
                  <a:pt x="8001617" y="6414717"/>
                </a:moveTo>
                <a:cubicBezTo>
                  <a:pt x="7980570" y="6411902"/>
                  <a:pt x="7972100" y="6419579"/>
                  <a:pt x="7980570" y="6439539"/>
                </a:cubicBezTo>
                <a:cubicBezTo>
                  <a:pt x="7989297" y="6459243"/>
                  <a:pt x="8011370" y="6492254"/>
                  <a:pt x="8034470" y="6517076"/>
                </a:cubicBezTo>
                <a:cubicBezTo>
                  <a:pt x="8057827" y="6541642"/>
                  <a:pt x="8082981" y="6548551"/>
                  <a:pt x="8090937" y="6510166"/>
                </a:cubicBezTo>
                <a:cubicBezTo>
                  <a:pt x="8091194" y="6508887"/>
                  <a:pt x="8091451" y="6507608"/>
                  <a:pt x="8091707" y="6506072"/>
                </a:cubicBezTo>
                <a:cubicBezTo>
                  <a:pt x="8093504" y="6496348"/>
                  <a:pt x="8095044" y="6486880"/>
                  <a:pt x="8095814" y="6478435"/>
                </a:cubicBezTo>
                <a:cubicBezTo>
                  <a:pt x="8085547" y="6473829"/>
                  <a:pt x="8073997" y="6468967"/>
                  <a:pt x="8062447" y="6464105"/>
                </a:cubicBezTo>
                <a:cubicBezTo>
                  <a:pt x="8063217" y="6472806"/>
                  <a:pt x="8064244" y="6487904"/>
                  <a:pt x="8064757" y="6499675"/>
                </a:cubicBezTo>
                <a:cubicBezTo>
                  <a:pt x="8064757" y="6500954"/>
                  <a:pt x="8064757" y="6502490"/>
                  <a:pt x="8064757" y="6504025"/>
                </a:cubicBezTo>
                <a:cubicBezTo>
                  <a:pt x="8065527" y="6522705"/>
                  <a:pt x="8059110" y="6522705"/>
                  <a:pt x="8048330" y="6515029"/>
                </a:cubicBezTo>
                <a:cubicBezTo>
                  <a:pt x="8035754" y="6506072"/>
                  <a:pt x="7997510" y="6455661"/>
                  <a:pt x="7993147" y="6433142"/>
                </a:cubicBezTo>
                <a:cubicBezTo>
                  <a:pt x="7992890" y="6431862"/>
                  <a:pt x="7993660" y="6431606"/>
                  <a:pt x="7994430" y="6431862"/>
                </a:cubicBezTo>
                <a:cubicBezTo>
                  <a:pt x="7994687" y="6432118"/>
                  <a:pt x="7994943" y="6432118"/>
                  <a:pt x="7995200" y="6432374"/>
                </a:cubicBezTo>
                <a:cubicBezTo>
                  <a:pt x="7995200" y="6432374"/>
                  <a:pt x="7995200" y="6432374"/>
                  <a:pt x="7995457" y="6432374"/>
                </a:cubicBezTo>
                <a:cubicBezTo>
                  <a:pt x="8003927" y="6435701"/>
                  <a:pt x="8032930" y="6447216"/>
                  <a:pt x="8062190" y="6459499"/>
                </a:cubicBezTo>
                <a:cubicBezTo>
                  <a:pt x="8073741" y="6464361"/>
                  <a:pt x="8085547" y="6469479"/>
                  <a:pt x="8096071" y="6474085"/>
                </a:cubicBezTo>
                <a:cubicBezTo>
                  <a:pt x="8106594" y="6478691"/>
                  <a:pt x="8115834" y="6483297"/>
                  <a:pt x="8122764" y="6486880"/>
                </a:cubicBezTo>
                <a:cubicBezTo>
                  <a:pt x="8135341" y="6493533"/>
                  <a:pt x="8140218" y="6498139"/>
                  <a:pt x="8134828" y="6503513"/>
                </a:cubicBezTo>
                <a:cubicBezTo>
                  <a:pt x="8108647" y="6530382"/>
                  <a:pt x="8016504" y="6568255"/>
                  <a:pt x="7984933" y="6615084"/>
                </a:cubicBezTo>
                <a:cubicBezTo>
                  <a:pt x="7984933" y="6615084"/>
                  <a:pt x="7984677" y="6615340"/>
                  <a:pt x="7984420" y="6615596"/>
                </a:cubicBezTo>
                <a:cubicBezTo>
                  <a:pt x="7984163" y="6616108"/>
                  <a:pt x="7983650" y="6616619"/>
                  <a:pt x="7983393" y="6617131"/>
                </a:cubicBezTo>
                <a:cubicBezTo>
                  <a:pt x="7983393" y="6617387"/>
                  <a:pt x="7983393" y="6617643"/>
                  <a:pt x="7983137" y="6617643"/>
                </a:cubicBezTo>
                <a:cubicBezTo>
                  <a:pt x="7981597" y="6620714"/>
                  <a:pt x="7979287" y="6625576"/>
                  <a:pt x="7978517" y="6631717"/>
                </a:cubicBezTo>
                <a:cubicBezTo>
                  <a:pt x="7977233" y="6641953"/>
                  <a:pt x="7982623" y="6651421"/>
                  <a:pt x="7997253" y="6655260"/>
                </a:cubicBezTo>
                <a:cubicBezTo>
                  <a:pt x="8001103" y="6656283"/>
                  <a:pt x="8005210" y="6657051"/>
                  <a:pt x="8009830" y="6657563"/>
                </a:cubicBezTo>
                <a:cubicBezTo>
                  <a:pt x="8010600" y="6657819"/>
                  <a:pt x="8011627" y="6657819"/>
                  <a:pt x="8012397" y="6657819"/>
                </a:cubicBezTo>
                <a:cubicBezTo>
                  <a:pt x="8040887" y="6659098"/>
                  <a:pt x="8114551" y="6642977"/>
                  <a:pt x="8136881" y="6633253"/>
                </a:cubicBezTo>
                <a:cubicBezTo>
                  <a:pt x="8159981" y="6623017"/>
                  <a:pt x="8153051" y="6612781"/>
                  <a:pt x="8146378" y="6607407"/>
                </a:cubicBezTo>
                <a:cubicBezTo>
                  <a:pt x="8141244" y="6603313"/>
                  <a:pt x="8115577" y="6588983"/>
                  <a:pt x="8103001" y="6582073"/>
                </a:cubicBezTo>
                <a:cubicBezTo>
                  <a:pt x="8099664" y="6584376"/>
                  <a:pt x="8097097" y="6585912"/>
                  <a:pt x="8093761" y="6588215"/>
                </a:cubicBezTo>
                <a:cubicBezTo>
                  <a:pt x="8115064" y="6601010"/>
                  <a:pt x="8123534" y="6607407"/>
                  <a:pt x="8128411" y="6611246"/>
                </a:cubicBezTo>
                <a:cubicBezTo>
                  <a:pt x="8130464" y="6612781"/>
                  <a:pt x="8129438" y="6614572"/>
                  <a:pt x="8126614" y="6614828"/>
                </a:cubicBezTo>
                <a:cubicBezTo>
                  <a:pt x="8125844" y="6614828"/>
                  <a:pt x="8125074" y="6614828"/>
                  <a:pt x="8124304" y="6614828"/>
                </a:cubicBezTo>
                <a:cubicBezTo>
                  <a:pt x="8104027" y="6616364"/>
                  <a:pt x="8065784" y="6618922"/>
                  <a:pt x="8047817" y="6619946"/>
                </a:cubicBezTo>
                <a:cubicBezTo>
                  <a:pt x="8045250" y="6620202"/>
                  <a:pt x="8042170" y="6620202"/>
                  <a:pt x="8040630" y="6620202"/>
                </a:cubicBezTo>
                <a:cubicBezTo>
                  <a:pt x="8044994" y="6616108"/>
                  <a:pt x="8049870" y="6612525"/>
                  <a:pt x="8052437" y="6610734"/>
                </a:cubicBezTo>
                <a:cubicBezTo>
                  <a:pt x="8090937" y="6583609"/>
                  <a:pt x="8154848" y="6545736"/>
                  <a:pt x="8173841" y="6529615"/>
                </a:cubicBezTo>
                <a:cubicBezTo>
                  <a:pt x="8187701" y="6517587"/>
                  <a:pt x="8225688" y="6480994"/>
                  <a:pt x="8144068" y="6452334"/>
                </a:cubicBezTo>
                <a:cubicBezTo>
                  <a:pt x="8120711" y="6444401"/>
                  <a:pt x="8062704" y="6422906"/>
                  <a:pt x="8001617" y="6414717"/>
                </a:cubicBezTo>
                <a:close/>
                <a:moveTo>
                  <a:pt x="8063182" y="6306559"/>
                </a:moveTo>
                <a:cubicBezTo>
                  <a:pt x="8043432" y="6304000"/>
                  <a:pt x="8013678" y="6328817"/>
                  <a:pt x="7947246" y="6409920"/>
                </a:cubicBezTo>
                <a:cubicBezTo>
                  <a:pt x="7934934" y="6424759"/>
                  <a:pt x="7906206" y="6461088"/>
                  <a:pt x="7903898" y="6477718"/>
                </a:cubicBezTo>
                <a:cubicBezTo>
                  <a:pt x="7902359" y="6489487"/>
                  <a:pt x="7914927" y="6494604"/>
                  <a:pt x="7922109" y="6498186"/>
                </a:cubicBezTo>
                <a:cubicBezTo>
                  <a:pt x="7928778" y="6501768"/>
                  <a:pt x="8005727" y="6539888"/>
                  <a:pt x="8041380" y="6559844"/>
                </a:cubicBezTo>
                <a:cubicBezTo>
                  <a:pt x="8044458" y="6557797"/>
                  <a:pt x="8047536" y="6555751"/>
                  <a:pt x="8050870" y="6553960"/>
                </a:cubicBezTo>
                <a:cubicBezTo>
                  <a:pt x="8029581" y="6542447"/>
                  <a:pt x="7969561" y="6510211"/>
                  <a:pt x="7945194" y="6495627"/>
                </a:cubicBezTo>
                <a:cubicBezTo>
                  <a:pt x="7935190" y="6489743"/>
                  <a:pt x="7928265" y="6484882"/>
                  <a:pt x="7928778" y="6480277"/>
                </a:cubicBezTo>
                <a:cubicBezTo>
                  <a:pt x="7929548" y="6474648"/>
                  <a:pt x="7944168" y="6463391"/>
                  <a:pt x="7958019" y="6449575"/>
                </a:cubicBezTo>
                <a:cubicBezTo>
                  <a:pt x="7961610" y="6445994"/>
                  <a:pt x="7967509" y="6440109"/>
                  <a:pt x="7974178" y="6433457"/>
                </a:cubicBezTo>
                <a:cubicBezTo>
                  <a:pt x="7972382" y="6426550"/>
                  <a:pt x="7973152" y="6420921"/>
                  <a:pt x="7976230" y="6416827"/>
                </a:cubicBezTo>
                <a:cubicBezTo>
                  <a:pt x="7980077" y="6411711"/>
                  <a:pt x="7987003" y="6409664"/>
                  <a:pt x="7997263" y="6410176"/>
                </a:cubicBezTo>
                <a:cubicBezTo>
                  <a:pt x="8009831" y="6397639"/>
                  <a:pt x="8021117" y="6386382"/>
                  <a:pt x="8024964" y="6382289"/>
                </a:cubicBezTo>
                <a:cubicBezTo>
                  <a:pt x="8033941" y="6373334"/>
                  <a:pt x="8043432" y="6364124"/>
                  <a:pt x="8047536" y="6364635"/>
                </a:cubicBezTo>
                <a:cubicBezTo>
                  <a:pt x="8050870" y="6365147"/>
                  <a:pt x="8052666" y="6368217"/>
                  <a:pt x="8053948" y="6376916"/>
                </a:cubicBezTo>
                <a:cubicBezTo>
                  <a:pt x="8054974" y="6384591"/>
                  <a:pt x="8057539" y="6406850"/>
                  <a:pt x="8058822" y="6421688"/>
                </a:cubicBezTo>
                <a:cubicBezTo>
                  <a:pt x="8072672" y="6425014"/>
                  <a:pt x="8085497" y="6428852"/>
                  <a:pt x="8097296" y="6432434"/>
                </a:cubicBezTo>
                <a:cubicBezTo>
                  <a:pt x="8095757" y="6330864"/>
                  <a:pt x="8084215" y="6309373"/>
                  <a:pt x="8063182" y="6306559"/>
                </a:cubicBezTo>
                <a:close/>
                <a:moveTo>
                  <a:pt x="4802415" y="0"/>
                </a:moveTo>
                <a:lnTo>
                  <a:pt x="5373009" y="0"/>
                </a:lnTo>
                <a:lnTo>
                  <a:pt x="8497208" y="0"/>
                </a:lnTo>
                <a:lnTo>
                  <a:pt x="8497208" y="1"/>
                </a:lnTo>
                <a:lnTo>
                  <a:pt x="8497208" y="2601686"/>
                </a:lnTo>
                <a:lnTo>
                  <a:pt x="8497208" y="6858000"/>
                </a:lnTo>
                <a:lnTo>
                  <a:pt x="8497208" y="6858001"/>
                </a:lnTo>
                <a:lnTo>
                  <a:pt x="0" y="6858001"/>
                </a:lnTo>
                <a:lnTo>
                  <a:pt x="67701" y="6814599"/>
                </a:lnTo>
                <a:cubicBezTo>
                  <a:pt x="1153758" y="6080874"/>
                  <a:pt x="1867809" y="4838326"/>
                  <a:pt x="1867809" y="3429001"/>
                </a:cubicBezTo>
                <a:cubicBezTo>
                  <a:pt x="1867809" y="2019677"/>
                  <a:pt x="1153758" y="777128"/>
                  <a:pt x="67701" y="43403"/>
                </a:cubicBezTo>
                <a:lnTo>
                  <a:pt x="1" y="1"/>
                </a:lnTo>
                <a:lnTo>
                  <a:pt x="4802413" y="1"/>
                </a:lnTo>
                <a:close/>
              </a:path>
            </a:pathLst>
          </a:custGeom>
        </p:spPr>
        <p:txBody>
          <a:bodyPr wrap="square" tIns="360000" bIns="900000" anchor="ctr" anchorCtr="0">
            <a:no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600" b="1"/>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r>
              <a:rPr lang="en-US"/>
              <a:t>Alternatively, you can fill this shape </a:t>
            </a:r>
            <a:br>
              <a:rPr lang="en-US"/>
            </a:br>
            <a:r>
              <a:rPr lang="en-US"/>
              <a:t>with a solid </a:t>
            </a:r>
            <a:r>
              <a:rPr lang="en-US" err="1"/>
              <a:t>colour</a:t>
            </a:r>
            <a:r>
              <a:rPr lang="en-US"/>
              <a:t>.</a:t>
            </a:r>
            <a:br>
              <a:rPr lang="en-US"/>
            </a:br>
            <a:br>
              <a:rPr lang="en-US"/>
            </a:br>
            <a:br>
              <a:rPr lang="en-US"/>
            </a:br>
            <a:br>
              <a:rPr lang="en-US"/>
            </a:br>
            <a:br>
              <a:rPr lang="en-US"/>
            </a:br>
            <a:r>
              <a:rPr lang="en-US"/>
              <a:t> Images can be scaled within this frame </a:t>
            </a:r>
            <a:br>
              <a:rPr lang="en-US"/>
            </a:br>
            <a:r>
              <a:rPr lang="en-US"/>
              <a:t>by using the Crop feature in </a:t>
            </a:r>
            <a:br>
              <a:rPr lang="en-US"/>
            </a:br>
            <a:r>
              <a:rPr lang="en-US"/>
              <a:t>the Picture Format tab of the ribbon.</a:t>
            </a:r>
            <a:br>
              <a:rPr lang="en-US"/>
            </a:br>
            <a:r>
              <a:rPr lang="en-US"/>
              <a:t>_______________________________</a:t>
            </a:r>
          </a:p>
        </p:txBody>
      </p:sp>
      <p:sp>
        <p:nvSpPr>
          <p:cNvPr id="10" name="Date Placeholder 9">
            <a:extLst>
              <a:ext uri="{FF2B5EF4-FFF2-40B4-BE49-F238E27FC236}">
                <a16:creationId xmlns:a16="http://schemas.microsoft.com/office/drawing/2014/main" id="{41CC83E6-E70E-43EE-817C-4F68FB75EFD9}"/>
              </a:ext>
            </a:extLst>
          </p:cNvPr>
          <p:cNvSpPr>
            <a:spLocks noGrp="1"/>
          </p:cNvSpPr>
          <p:nvPr>
            <p:ph type="dt" sz="half" idx="35"/>
          </p:nvPr>
        </p:nvSpPr>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2006736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1" name="Slide Number Placeholder 10">
            <a:extLst>
              <a:ext uri="{FF2B5EF4-FFF2-40B4-BE49-F238E27FC236}">
                <a16:creationId xmlns:a16="http://schemas.microsoft.com/office/drawing/2014/main" id="{A7BF9FC5-73CA-47D5-891A-42CBDE79952C}"/>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8" name="Date Placeholder 7">
            <a:extLst>
              <a:ext uri="{FF2B5EF4-FFF2-40B4-BE49-F238E27FC236}">
                <a16:creationId xmlns:a16="http://schemas.microsoft.com/office/drawing/2014/main" id="{11075AA4-1FA9-4704-A587-D8E88C1D1EF9}"/>
              </a:ext>
              <a:ext uri="{C183D7F6-B498-43B3-948B-1728B52AA6E4}">
                <adec:decorative xmlns:adec="http://schemas.microsoft.com/office/drawing/2017/decorative" val="1"/>
              </a:ext>
            </a:extLst>
          </p:cNvPr>
          <p:cNvSpPr>
            <a:spLocks noGrp="1"/>
          </p:cNvSpPr>
          <p:nvPr>
            <p:ph type="dt" sz="half" idx="10"/>
          </p:nvPr>
        </p:nvSpPr>
        <p:spPr>
          <a:xfrm>
            <a:off x="10137663" y="6456258"/>
            <a:ext cx="1279358" cy="309145"/>
          </a:xfrm>
          <a:prstGeom prst="rect">
            <a:avLst/>
          </a:prstGeom>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2224842973"/>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Key 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FFF0-7218-4B33-8DFC-E37157D920C0}"/>
              </a:ext>
            </a:extLst>
          </p:cNvPr>
          <p:cNvSpPr>
            <a:spLocks noGrp="1"/>
          </p:cNvSpPr>
          <p:nvPr>
            <p:ph type="title" hasCustomPrompt="1"/>
          </p:nvPr>
        </p:nvSpPr>
        <p:spPr>
          <a:xfrm>
            <a:off x="3288323" y="555585"/>
            <a:ext cx="5615354" cy="5614274"/>
          </a:xfrm>
          <a:prstGeom prst="ellipse">
            <a:avLst/>
          </a:prstGeom>
          <a:solidFill>
            <a:schemeClr val="bg1"/>
          </a:solidFill>
        </p:spPr>
        <p:txBody>
          <a:bodyPr anchor="ctr" anchorCtr="0">
            <a:normAutofit/>
          </a:bodyPr>
          <a:lstStyle>
            <a:lvl1pPr algn="ctr">
              <a:defRPr sz="4000">
                <a:solidFill>
                  <a:schemeClr val="accent1"/>
                </a:solidFill>
              </a:defRPr>
            </a:lvl1pPr>
          </a:lstStyle>
          <a:p>
            <a:r>
              <a:rPr lang="en-US"/>
              <a:t>Click to add key statement</a:t>
            </a:r>
          </a:p>
        </p:txBody>
      </p:sp>
      <p:sp>
        <p:nvSpPr>
          <p:cNvPr id="3" name="Date Placeholder 2">
            <a:extLst>
              <a:ext uri="{FF2B5EF4-FFF2-40B4-BE49-F238E27FC236}">
                <a16:creationId xmlns:a16="http://schemas.microsoft.com/office/drawing/2014/main" id="{BA8931D2-AD7B-454A-86A6-EA48B20C0CCA}"/>
              </a:ext>
            </a:extLst>
          </p:cNvPr>
          <p:cNvSpPr>
            <a:spLocks noGrp="1"/>
          </p:cNvSpPr>
          <p:nvPr>
            <p:ph type="dt" sz="half" idx="10"/>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5C0FD97D-3F39-4649-B10A-ECD97F370F22}"/>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3680519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Date Placeholder 7">
            <a:extLst>
              <a:ext uri="{FF2B5EF4-FFF2-40B4-BE49-F238E27FC236}">
                <a16:creationId xmlns:a16="http://schemas.microsoft.com/office/drawing/2014/main" id="{11075AA4-1FA9-4704-A587-D8E88C1D1EF9}"/>
              </a:ext>
            </a:extLst>
          </p:cNvPr>
          <p:cNvSpPr>
            <a:spLocks noGrp="1"/>
          </p:cNvSpPr>
          <p:nvPr>
            <p:ph type="dt" sz="half" idx="10"/>
          </p:nvPr>
        </p:nvSpPr>
        <p:spPr/>
        <p:txBody>
          <a:bodyPr/>
          <a:lstStyle/>
          <a:p>
            <a:endParaRPr lang="en-GB"/>
          </a:p>
        </p:txBody>
      </p:sp>
      <p:sp>
        <p:nvSpPr>
          <p:cNvPr id="11" name="Slide Number Placeholder 10">
            <a:extLst>
              <a:ext uri="{FF2B5EF4-FFF2-40B4-BE49-F238E27FC236}">
                <a16:creationId xmlns:a16="http://schemas.microsoft.com/office/drawing/2014/main" id="{A7BF9FC5-73CA-47D5-891A-42CBDE79952C}"/>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475919116"/>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B03F247-4297-4973-90A3-0193475AC741}"/>
              </a:ext>
            </a:extLst>
          </p:cNvPr>
          <p:cNvSpPr>
            <a:spLocks noGrp="1"/>
          </p:cNvSpPr>
          <p:nvPr>
            <p:ph type="dt" sz="half" idx="10"/>
          </p:nvPr>
        </p:nvSpPr>
        <p:spPr/>
        <p:txBody>
          <a:bodyPr/>
          <a:lstStyle/>
          <a:p>
            <a:endParaRPr lang="en-GB"/>
          </a:p>
        </p:txBody>
      </p:sp>
      <p:sp>
        <p:nvSpPr>
          <p:cNvPr id="11" name="Slide Number Placeholder 10">
            <a:extLst>
              <a:ext uri="{FF2B5EF4-FFF2-40B4-BE49-F238E27FC236}">
                <a16:creationId xmlns:a16="http://schemas.microsoft.com/office/drawing/2014/main" id="{E358DA9E-BDF5-4DC7-B478-434301DA6253}"/>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7603659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fidentiality Notic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48B27A-10B7-4200-88E7-16263562F97B}"/>
              </a:ext>
            </a:extLst>
          </p:cNvPr>
          <p:cNvSpPr txBox="1"/>
          <p:nvPr userDrawn="1"/>
        </p:nvSpPr>
        <p:spPr>
          <a:xfrm>
            <a:off x="419100" y="4864100"/>
            <a:ext cx="9156700" cy="1028700"/>
          </a:xfrm>
          <a:prstGeom prst="rect">
            <a:avLst/>
          </a:prstGeom>
          <a:noFill/>
        </p:spPr>
        <p:txBody>
          <a:bodyPr wrap="square" rtlCol="0">
            <a:noAutofit/>
          </a:bodyPr>
          <a:lstStyle/>
          <a:p>
            <a:pPr marL="12700">
              <a:lnSpc>
                <a:spcPct val="100000"/>
              </a:lnSpc>
              <a:spcBef>
                <a:spcPts val="100"/>
              </a:spcBef>
            </a:pPr>
            <a:r>
              <a:rPr lang="en-US" sz="1200" b="1" spc="-5">
                <a:solidFill>
                  <a:schemeClr val="tx1"/>
                </a:solidFill>
                <a:latin typeface="+mn-lt"/>
                <a:cs typeface="Arial"/>
              </a:rPr>
              <a:t>Confidentiality</a:t>
            </a:r>
            <a:r>
              <a:rPr lang="en-US" sz="1200" b="1" spc="-10">
                <a:solidFill>
                  <a:schemeClr val="tx1"/>
                </a:solidFill>
                <a:latin typeface="+mn-lt"/>
                <a:cs typeface="Arial"/>
              </a:rPr>
              <a:t> </a:t>
            </a:r>
            <a:r>
              <a:rPr lang="en-US" sz="1200" b="1" spc="-5">
                <a:solidFill>
                  <a:schemeClr val="tx1"/>
                </a:solidFill>
                <a:latin typeface="+mn-lt"/>
                <a:cs typeface="Arial"/>
              </a:rPr>
              <a:t>Notice</a:t>
            </a:r>
            <a:endParaRPr lang="en-US" sz="1200">
              <a:solidFill>
                <a:schemeClr val="tx1"/>
              </a:solidFill>
              <a:latin typeface="+mn-lt"/>
              <a:cs typeface="Arial"/>
            </a:endParaRPr>
          </a:p>
          <a:p>
            <a:pPr marL="26670" marR="5080">
              <a:lnSpc>
                <a:spcPct val="102699"/>
              </a:lnSpc>
              <a:spcBef>
                <a:spcPts val="780"/>
              </a:spcBef>
            </a:pPr>
            <a:r>
              <a:rPr lang="en-US" sz="1200" spc="5">
                <a:solidFill>
                  <a:schemeClr val="tx1"/>
                </a:solidFill>
                <a:latin typeface="+mn-lt"/>
                <a:cs typeface="Arial"/>
              </a:rPr>
              <a:t>This </a:t>
            </a:r>
            <a:r>
              <a:rPr lang="en-US" sz="1200">
                <a:solidFill>
                  <a:schemeClr val="tx1"/>
                </a:solidFill>
                <a:latin typeface="+mn-lt"/>
                <a:cs typeface="Arial"/>
              </a:rPr>
              <a:t>file is </a:t>
            </a:r>
            <a:r>
              <a:rPr lang="en-US" sz="1200" spc="5">
                <a:solidFill>
                  <a:schemeClr val="tx1"/>
                </a:solidFill>
                <a:latin typeface="+mn-lt"/>
                <a:cs typeface="Arial"/>
              </a:rPr>
              <a:t>private </a:t>
            </a:r>
            <a:r>
              <a:rPr lang="en-US" sz="1200" spc="10">
                <a:solidFill>
                  <a:schemeClr val="tx1"/>
                </a:solidFill>
                <a:latin typeface="+mn-lt"/>
                <a:cs typeface="Arial"/>
              </a:rPr>
              <a:t>and may contain confidential and proprietary information. </a:t>
            </a:r>
            <a:r>
              <a:rPr lang="en-US" sz="1200">
                <a:solidFill>
                  <a:schemeClr val="tx1"/>
                </a:solidFill>
                <a:latin typeface="+mn-lt"/>
                <a:cs typeface="Arial"/>
              </a:rPr>
              <a:t>If </a:t>
            </a:r>
            <a:r>
              <a:rPr lang="en-US" sz="1200" spc="10">
                <a:solidFill>
                  <a:schemeClr val="tx1"/>
                </a:solidFill>
                <a:latin typeface="+mn-lt"/>
                <a:cs typeface="Arial"/>
              </a:rPr>
              <a:t>you have received </a:t>
            </a:r>
            <a:r>
              <a:rPr lang="en-US" sz="1200" spc="5">
                <a:solidFill>
                  <a:schemeClr val="tx1"/>
                </a:solidFill>
                <a:latin typeface="+mn-lt"/>
                <a:cs typeface="Arial"/>
              </a:rPr>
              <a:t>this </a:t>
            </a:r>
            <a:r>
              <a:rPr lang="en-US" sz="1200">
                <a:solidFill>
                  <a:schemeClr val="tx1"/>
                </a:solidFill>
                <a:latin typeface="+mn-lt"/>
                <a:cs typeface="Arial"/>
              </a:rPr>
              <a:t>file in </a:t>
            </a:r>
            <a:r>
              <a:rPr lang="en-US" sz="1200" spc="10">
                <a:solidFill>
                  <a:schemeClr val="tx1"/>
                </a:solidFill>
                <a:latin typeface="+mn-lt"/>
                <a:cs typeface="Arial"/>
              </a:rPr>
              <a:t>error, please </a:t>
            </a:r>
            <a:r>
              <a:rPr lang="en-US" sz="1200" spc="5">
                <a:solidFill>
                  <a:schemeClr val="tx1"/>
                </a:solidFill>
                <a:latin typeface="+mn-lt"/>
                <a:cs typeface="Arial"/>
              </a:rPr>
              <a:t>notify us </a:t>
            </a:r>
            <a:r>
              <a:rPr lang="en-US" sz="1200" spc="10">
                <a:solidFill>
                  <a:schemeClr val="tx1"/>
                </a:solidFill>
                <a:latin typeface="+mn-lt"/>
                <a:cs typeface="Arial"/>
              </a:rPr>
              <a:t>and remove  </a:t>
            </a:r>
            <a:r>
              <a:rPr lang="en-US" sz="1200">
                <a:solidFill>
                  <a:schemeClr val="tx1"/>
                </a:solidFill>
                <a:latin typeface="+mn-lt"/>
                <a:cs typeface="Arial"/>
              </a:rPr>
              <a:t>it </a:t>
            </a:r>
            <a:r>
              <a:rPr lang="en-US" sz="1200" spc="5">
                <a:solidFill>
                  <a:schemeClr val="tx1"/>
                </a:solidFill>
                <a:latin typeface="+mn-lt"/>
                <a:cs typeface="Arial"/>
              </a:rPr>
              <a:t>from </a:t>
            </a:r>
            <a:r>
              <a:rPr lang="en-US" sz="1200" spc="10">
                <a:solidFill>
                  <a:schemeClr val="tx1"/>
                </a:solidFill>
                <a:latin typeface="+mn-lt"/>
                <a:cs typeface="Arial"/>
              </a:rPr>
              <a:t>your system and </a:t>
            </a:r>
            <a:r>
              <a:rPr lang="en-US" sz="1200" spc="5">
                <a:solidFill>
                  <a:schemeClr val="tx1"/>
                </a:solidFill>
                <a:latin typeface="+mn-lt"/>
                <a:cs typeface="Arial"/>
              </a:rPr>
              <a:t>note that </a:t>
            </a:r>
            <a:r>
              <a:rPr lang="en-US" sz="1200" spc="10">
                <a:solidFill>
                  <a:schemeClr val="tx1"/>
                </a:solidFill>
                <a:latin typeface="+mn-lt"/>
                <a:cs typeface="Arial"/>
              </a:rPr>
              <a:t>you must not copy, </a:t>
            </a:r>
            <a:r>
              <a:rPr lang="en-US" sz="1200" spc="5">
                <a:solidFill>
                  <a:schemeClr val="tx1"/>
                </a:solidFill>
                <a:latin typeface="+mn-lt"/>
                <a:cs typeface="Arial"/>
              </a:rPr>
              <a:t>distribute or take </a:t>
            </a:r>
            <a:r>
              <a:rPr lang="en-US" sz="1200" spc="10">
                <a:solidFill>
                  <a:schemeClr val="tx1"/>
                </a:solidFill>
                <a:latin typeface="+mn-lt"/>
                <a:cs typeface="Arial"/>
              </a:rPr>
              <a:t>any </a:t>
            </a:r>
            <a:r>
              <a:rPr lang="en-US" sz="1200" spc="5">
                <a:solidFill>
                  <a:schemeClr val="tx1"/>
                </a:solidFill>
                <a:latin typeface="+mn-lt"/>
                <a:cs typeface="Arial"/>
              </a:rPr>
              <a:t>action </a:t>
            </a:r>
            <a:r>
              <a:rPr lang="en-US" sz="1200">
                <a:solidFill>
                  <a:schemeClr val="tx1"/>
                </a:solidFill>
                <a:latin typeface="+mn-lt"/>
                <a:cs typeface="Arial"/>
              </a:rPr>
              <a:t>in </a:t>
            </a:r>
            <a:r>
              <a:rPr lang="en-US" sz="1200" spc="10">
                <a:solidFill>
                  <a:schemeClr val="tx1"/>
                </a:solidFill>
                <a:latin typeface="+mn-lt"/>
                <a:cs typeface="Arial"/>
              </a:rPr>
              <a:t>reliance </a:t>
            </a:r>
            <a:r>
              <a:rPr lang="en-US" sz="1200" spc="5">
                <a:solidFill>
                  <a:schemeClr val="tx1"/>
                </a:solidFill>
                <a:latin typeface="+mn-lt"/>
                <a:cs typeface="Arial"/>
              </a:rPr>
              <a:t>on </a:t>
            </a:r>
            <a:r>
              <a:rPr lang="en-US" sz="1200">
                <a:solidFill>
                  <a:schemeClr val="tx1"/>
                </a:solidFill>
                <a:latin typeface="+mn-lt"/>
                <a:cs typeface="Arial"/>
              </a:rPr>
              <a:t>it. </a:t>
            </a:r>
            <a:r>
              <a:rPr lang="en-US" sz="1200" spc="10">
                <a:solidFill>
                  <a:schemeClr val="tx1"/>
                </a:solidFill>
                <a:latin typeface="+mn-lt"/>
                <a:cs typeface="Arial"/>
              </a:rPr>
              <a:t>Any unauthorized use </a:t>
            </a:r>
            <a:r>
              <a:rPr lang="en-US" sz="1200" spc="5">
                <a:solidFill>
                  <a:schemeClr val="tx1"/>
                </a:solidFill>
                <a:latin typeface="+mn-lt"/>
                <a:cs typeface="Arial"/>
              </a:rPr>
              <a:t>or </a:t>
            </a:r>
            <a:r>
              <a:rPr lang="en-US" sz="1200" spc="10">
                <a:solidFill>
                  <a:schemeClr val="tx1"/>
                </a:solidFill>
                <a:latin typeface="+mn-lt"/>
                <a:cs typeface="Arial"/>
              </a:rPr>
              <a:t>disclosure </a:t>
            </a:r>
            <a:r>
              <a:rPr lang="en-US" sz="1200" spc="5">
                <a:solidFill>
                  <a:schemeClr val="tx1"/>
                </a:solidFill>
                <a:latin typeface="+mn-lt"/>
                <a:cs typeface="Arial"/>
              </a:rPr>
              <a:t>of the  </a:t>
            </a:r>
            <a:r>
              <a:rPr lang="en-US" sz="1200" spc="10">
                <a:solidFill>
                  <a:schemeClr val="tx1"/>
                </a:solidFill>
                <a:latin typeface="+mn-lt"/>
                <a:cs typeface="Arial"/>
              </a:rPr>
              <a:t>contents </a:t>
            </a:r>
            <a:r>
              <a:rPr lang="en-US" sz="1200" spc="5">
                <a:solidFill>
                  <a:schemeClr val="tx1"/>
                </a:solidFill>
                <a:latin typeface="+mn-lt"/>
                <a:cs typeface="Arial"/>
              </a:rPr>
              <a:t>of this </a:t>
            </a:r>
            <a:r>
              <a:rPr lang="en-US" sz="1200">
                <a:solidFill>
                  <a:schemeClr val="tx1"/>
                </a:solidFill>
                <a:latin typeface="+mn-lt"/>
                <a:cs typeface="Arial"/>
              </a:rPr>
              <a:t>file is </a:t>
            </a:r>
            <a:r>
              <a:rPr lang="en-US" sz="1200" spc="10">
                <a:solidFill>
                  <a:schemeClr val="tx1"/>
                </a:solidFill>
                <a:latin typeface="+mn-lt"/>
                <a:cs typeface="Arial"/>
              </a:rPr>
              <a:t>not permitted and may </a:t>
            </a:r>
            <a:r>
              <a:rPr lang="en-US" sz="1200" spc="5">
                <a:solidFill>
                  <a:schemeClr val="tx1"/>
                </a:solidFill>
                <a:latin typeface="+mn-lt"/>
                <a:cs typeface="Arial"/>
              </a:rPr>
              <a:t>be </a:t>
            </a:r>
            <a:r>
              <a:rPr lang="en-US" sz="1200" spc="10">
                <a:solidFill>
                  <a:schemeClr val="tx1"/>
                </a:solidFill>
                <a:latin typeface="+mn-lt"/>
                <a:cs typeface="Arial"/>
              </a:rPr>
              <a:t>unlawful. AstraZeneca PLC, </a:t>
            </a:r>
            <a:r>
              <a:rPr lang="en-US" sz="1200">
                <a:solidFill>
                  <a:schemeClr val="tx1"/>
                </a:solidFill>
                <a:latin typeface="+mn-lt"/>
                <a:cs typeface="Arial"/>
              </a:rPr>
              <a:t>1 </a:t>
            </a:r>
            <a:r>
              <a:rPr lang="en-US" sz="1200" spc="10">
                <a:solidFill>
                  <a:schemeClr val="tx1"/>
                </a:solidFill>
                <a:latin typeface="+mn-lt"/>
                <a:cs typeface="Arial"/>
              </a:rPr>
              <a:t>Francis Crick Avenue, Cambridge Biomedical </a:t>
            </a:r>
            <a:r>
              <a:rPr lang="en-US" sz="1200" spc="15">
                <a:solidFill>
                  <a:schemeClr val="tx1"/>
                </a:solidFill>
                <a:latin typeface="+mn-lt"/>
                <a:cs typeface="Arial"/>
              </a:rPr>
              <a:t>Campus,  </a:t>
            </a:r>
            <a:r>
              <a:rPr lang="en-US" sz="1200" spc="10">
                <a:solidFill>
                  <a:schemeClr val="tx1"/>
                </a:solidFill>
                <a:latin typeface="+mn-lt"/>
                <a:cs typeface="Arial"/>
              </a:rPr>
              <a:t>Cambridge, CB2 0AA, UK, </a:t>
            </a:r>
            <a:r>
              <a:rPr lang="en-US" sz="1200" spc="5">
                <a:solidFill>
                  <a:schemeClr val="tx1"/>
                </a:solidFill>
                <a:latin typeface="+mn-lt"/>
                <a:cs typeface="Arial"/>
              </a:rPr>
              <a:t>T: </a:t>
            </a:r>
            <a:r>
              <a:rPr lang="en-US" sz="1200" spc="10">
                <a:solidFill>
                  <a:schemeClr val="tx1"/>
                </a:solidFill>
                <a:latin typeface="+mn-lt"/>
                <a:cs typeface="Arial"/>
              </a:rPr>
              <a:t>+44(0)203 749 5000,</a:t>
            </a:r>
            <a:r>
              <a:rPr lang="en-US" sz="1200" spc="85">
                <a:solidFill>
                  <a:schemeClr val="tx1"/>
                </a:solidFill>
                <a:latin typeface="+mn-lt"/>
                <a:cs typeface="Arial"/>
              </a:rPr>
              <a:t> </a:t>
            </a:r>
            <a:r>
              <a:rPr lang="en-US" sz="1200" u="none" spc="10">
                <a:solidFill>
                  <a:schemeClr val="tx1"/>
                </a:solidFill>
                <a:latin typeface="+mn-lt"/>
                <a:cs typeface="Arial"/>
              </a:rPr>
              <a:t>www.astrazeneca.com</a:t>
            </a:r>
            <a:endParaRPr lang="en-US" sz="1200">
              <a:solidFill>
                <a:schemeClr val="tx1"/>
              </a:solidFill>
            </a:endParaRPr>
          </a:p>
        </p:txBody>
      </p:sp>
      <p:sp>
        <p:nvSpPr>
          <p:cNvPr id="4" name="Date Placeholder 3">
            <a:extLst>
              <a:ext uri="{FF2B5EF4-FFF2-40B4-BE49-F238E27FC236}">
                <a16:creationId xmlns:a16="http://schemas.microsoft.com/office/drawing/2014/main" id="{2AB750B5-01B2-430D-BF92-6E5CD93388D3}"/>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25C10CA0-7F28-40CE-9633-59C6800E7665}"/>
              </a:ext>
            </a:extLst>
          </p:cNvPr>
          <p:cNvSpPr>
            <a:spLocks noGrp="1"/>
          </p:cNvSpPr>
          <p:nvPr>
            <p:ph type="sldNum" sz="quarter" idx="12"/>
          </p:nvPr>
        </p:nvSpPr>
        <p:spPr/>
        <p:txBody>
          <a:body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11795622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4" name="DO NOT DELETE (BRANDIN)">
            <a:extLst>
              <a:ext uri="{FF2B5EF4-FFF2-40B4-BE49-F238E27FC236}">
                <a16:creationId xmlns:a16="http://schemas.microsoft.com/office/drawing/2014/main" id="{F1299135-0714-4CF7-A974-069E1C738F33}"/>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13128990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Divider2">
    <p:spTree>
      <p:nvGrpSpPr>
        <p:cNvPr id="1" name=""/>
        <p:cNvGrpSpPr/>
        <p:nvPr/>
      </p:nvGrpSpPr>
      <p:grpSpPr>
        <a:xfrm>
          <a:off x="0" y="0"/>
          <a:ext cx="0" cy="0"/>
          <a:chOff x="0" y="0"/>
          <a:chExt cx="0" cy="0"/>
        </a:xfrm>
      </p:grpSpPr>
      <p:sp>
        <p:nvSpPr>
          <p:cNvPr id="8" name="Rectangle 7"/>
          <p:cNvSpPr/>
          <p:nvPr userDrawn="1"/>
        </p:nvSpPr>
        <p:spPr>
          <a:xfrm>
            <a:off x="6866965" y="16625"/>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7251946"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7251946" y="308186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5" name="Chevron 14"/>
          <p:cNvSpPr/>
          <p:nvPr userDrawn="1"/>
        </p:nvSpPr>
        <p:spPr>
          <a:xfrm rot="5400000">
            <a:off x="7251946" y="3957752"/>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199E9022-C5A3-485A-A70D-DA17DB4E60D6}"/>
              </a:ext>
            </a:extLst>
          </p:cNvPr>
          <p:cNvSpPr>
            <a:spLocks noGrp="1"/>
          </p:cNvSpPr>
          <p:nvPr>
            <p:ph type="body" sz="quarter" idx="10" hasCustomPrompt="1"/>
          </p:nvPr>
        </p:nvSpPr>
        <p:spPr>
          <a:xfrm>
            <a:off x="666678" y="3154548"/>
            <a:ext cx="5207407" cy="578485"/>
          </a:xfrm>
          <a:prstGeom prst="rect">
            <a:avLst/>
          </a:prstGeom>
        </p:spPr>
        <p:txBody>
          <a:bodyPr/>
          <a:lstStyle>
            <a:lvl1pPr marL="0" indent="0">
              <a:buNone/>
              <a:defRPr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endParaRPr lang="en-GB"/>
          </a:p>
        </p:txBody>
      </p:sp>
      <p:sp>
        <p:nvSpPr>
          <p:cNvPr id="2" name="Pentagon 1">
            <a:extLst>
              <a:ext uri="{FF2B5EF4-FFF2-40B4-BE49-F238E27FC236}">
                <a16:creationId xmlns:a16="http://schemas.microsoft.com/office/drawing/2014/main" id="{EB3D552D-790C-9543-99E7-F20B064C2384}"/>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16299560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Divider2">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2" name="Chevron 11"/>
          <p:cNvSpPr/>
          <p:nvPr userDrawn="1"/>
        </p:nvSpPr>
        <p:spPr>
          <a:xfrm rot="5400000">
            <a:off x="7251946"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rgbClr val="FFFFFF"/>
              </a:solidFill>
              <a:effectLst/>
              <a:uLnTx/>
              <a:uFillTx/>
              <a:latin typeface="Arial"/>
            </a:endParaRPr>
          </a:p>
        </p:txBody>
      </p:sp>
      <p:sp>
        <p:nvSpPr>
          <p:cNvPr id="13" name="Chevron 12"/>
          <p:cNvSpPr/>
          <p:nvPr userDrawn="1"/>
        </p:nvSpPr>
        <p:spPr>
          <a:xfrm rot="5400000">
            <a:off x="7251946"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6"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Chevron 14"/>
          <p:cNvSpPr/>
          <p:nvPr userDrawn="1"/>
        </p:nvSpPr>
        <p:spPr>
          <a:xfrm rot="5400000">
            <a:off x="7251946"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50A10668-A15C-4478-A8DC-77DE9D79D702}"/>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D9A57305-D771-5446-B2A5-A32F7DFB228D}"/>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23203642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Divider2">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7251946"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6"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Chevron 14"/>
          <p:cNvSpPr/>
          <p:nvPr userDrawn="1"/>
        </p:nvSpPr>
        <p:spPr>
          <a:xfrm rot="5400000">
            <a:off x="7251946"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50A10668-A15C-4478-A8DC-77DE9D79D702}"/>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A0CD73DB-DCA3-0D49-849F-1B295FA7CD9F}"/>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19792470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vider3">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6"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7251946"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Chevron 14"/>
          <p:cNvSpPr/>
          <p:nvPr userDrawn="1"/>
        </p:nvSpPr>
        <p:spPr>
          <a:xfrm rot="5400000">
            <a:off x="7251946"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D9FC5464-A4E9-47E8-A277-B227C3BD3F2F}"/>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8112EBB7-003B-E84A-A076-ECC2C8090CAA}"/>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34040195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4">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6"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6" y="308186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5" name="Chevron 14"/>
          <p:cNvSpPr/>
          <p:nvPr userDrawn="1"/>
        </p:nvSpPr>
        <p:spPr>
          <a:xfrm rot="5400000">
            <a:off x="7251946"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5078C747-CE33-4C3D-BBAA-4B10F0EB7903}"/>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DBD2A814-F3F1-F649-9561-34919003D958}"/>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231044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358DA9E-BDF5-4DC7-B478-434301DA6253}"/>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497481" y="6250152"/>
            <a:ext cx="9550800" cy="561048"/>
          </a:xfrm>
        </p:spPr>
        <p:txBody>
          <a:bodyPr lIns="0" tIns="0" rIns="0" bIns="0" anchor="b" anchorCtr="0">
            <a:normAutofit/>
          </a:bodyPr>
          <a:lstStyle>
            <a:lvl1pPr marL="0" indent="0">
              <a:lnSpc>
                <a:spcPct val="100000"/>
              </a:lnSpc>
              <a:spcAft>
                <a:spcPts val="300"/>
              </a:spcAft>
              <a:buNone/>
              <a:defRPr sz="800"/>
            </a:lvl1pPr>
          </a:lstStyle>
          <a:p>
            <a:pPr lvl="0"/>
            <a:r>
              <a:rPr lang="en-US"/>
              <a:t>Footnotes</a:t>
            </a:r>
          </a:p>
        </p:txBody>
      </p:sp>
      <p:sp>
        <p:nvSpPr>
          <p:cNvPr id="9" name="Date Placeholder 8">
            <a:extLst>
              <a:ext uri="{FF2B5EF4-FFF2-40B4-BE49-F238E27FC236}">
                <a16:creationId xmlns:a16="http://schemas.microsoft.com/office/drawing/2014/main" id="{9B03F247-4297-4973-90A3-0193475AC741}"/>
              </a:ext>
              <a:ext uri="{C183D7F6-B498-43B3-948B-1728B52AA6E4}">
                <adec:decorative xmlns:adec="http://schemas.microsoft.com/office/drawing/2017/decorative" val="1"/>
              </a:ext>
            </a:extLst>
          </p:cNvPr>
          <p:cNvSpPr>
            <a:spLocks noGrp="1"/>
          </p:cNvSpPr>
          <p:nvPr>
            <p:ph type="dt" sz="half" idx="10"/>
          </p:nvPr>
        </p:nvSpPr>
        <p:spPr>
          <a:xfrm>
            <a:off x="10137663" y="6456258"/>
            <a:ext cx="1279358" cy="309145"/>
          </a:xfrm>
          <a:prstGeom prst="rect">
            <a:avLst/>
          </a:prstGeom>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16058052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vider5">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6"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6"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Chevron 14"/>
          <p:cNvSpPr/>
          <p:nvPr userDrawn="1"/>
        </p:nvSpPr>
        <p:spPr>
          <a:xfrm rot="5400000">
            <a:off x="7251946" y="3957752"/>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0D8399B2-AE94-4623-8263-E1B1A655CD55}"/>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6AD8A104-61C3-F643-9F52-95D7F4CFC612}"/>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6">
            <a:extLst>
              <a:ext uri="{FF2B5EF4-FFF2-40B4-BE49-F238E27FC236}">
                <a16:creationId xmlns:a16="http://schemas.microsoft.com/office/drawing/2014/main" id="{EDD9F9E2-D76B-E042-AFE8-C0E795BBF142}"/>
              </a:ext>
            </a:extLst>
          </p:cNvPr>
          <p:cNvSpPr/>
          <p:nvPr userDrawn="1"/>
        </p:nvSpPr>
        <p:spPr>
          <a:xfrm rot="5400000">
            <a:off x="7251942" y="4833639"/>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Chevron 17">
            <a:extLst>
              <a:ext uri="{FF2B5EF4-FFF2-40B4-BE49-F238E27FC236}">
                <a16:creationId xmlns:a16="http://schemas.microsoft.com/office/drawing/2014/main" id="{4242FAC6-001C-E746-9CBB-4C252EDF4CE4}"/>
              </a:ext>
            </a:extLst>
          </p:cNvPr>
          <p:cNvSpPr/>
          <p:nvPr userDrawn="1"/>
        </p:nvSpPr>
        <p:spPr>
          <a:xfrm rot="5400000">
            <a:off x="7251942" y="570952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562925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Divider5">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6"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6"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Chevron 14"/>
          <p:cNvSpPr/>
          <p:nvPr userDrawn="1"/>
        </p:nvSpPr>
        <p:spPr>
          <a:xfrm rot="5400000">
            <a:off x="7251946"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rgbClr val="FFFFFF"/>
              </a:solidFill>
              <a:effectLst/>
              <a:uLnTx/>
              <a:uFillTx/>
              <a:latin typeface="Arial"/>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0D8399B2-AE94-4623-8263-E1B1A655CD55}"/>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6AD8A104-61C3-F643-9F52-95D7F4CFC612}"/>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6">
            <a:extLst>
              <a:ext uri="{FF2B5EF4-FFF2-40B4-BE49-F238E27FC236}">
                <a16:creationId xmlns:a16="http://schemas.microsoft.com/office/drawing/2014/main" id="{EDD9F9E2-D76B-E042-AFE8-C0E795BBF142}"/>
              </a:ext>
            </a:extLst>
          </p:cNvPr>
          <p:cNvSpPr/>
          <p:nvPr userDrawn="1"/>
        </p:nvSpPr>
        <p:spPr>
          <a:xfrm rot="5400000">
            <a:off x="7251942" y="4833639"/>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8" name="Chevron 17">
            <a:extLst>
              <a:ext uri="{FF2B5EF4-FFF2-40B4-BE49-F238E27FC236}">
                <a16:creationId xmlns:a16="http://schemas.microsoft.com/office/drawing/2014/main" id="{4242FAC6-001C-E746-9CBB-4C252EDF4CE4}"/>
              </a:ext>
            </a:extLst>
          </p:cNvPr>
          <p:cNvSpPr/>
          <p:nvPr userDrawn="1"/>
        </p:nvSpPr>
        <p:spPr>
          <a:xfrm rot="5400000">
            <a:off x="7251942" y="570952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5158761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Divider5">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6"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6"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Chevron 14"/>
          <p:cNvSpPr/>
          <p:nvPr userDrawn="1"/>
        </p:nvSpPr>
        <p:spPr>
          <a:xfrm rot="5400000">
            <a:off x="7251946"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rgbClr val="FFFFFF"/>
              </a:solidFill>
              <a:effectLst/>
              <a:uLnTx/>
              <a:uFillTx/>
              <a:latin typeface="Arial"/>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0D8399B2-AE94-4623-8263-E1B1A655CD55}"/>
              </a:ext>
            </a:extLst>
          </p:cNvPr>
          <p:cNvSpPr>
            <a:spLocks noGrp="1"/>
          </p:cNvSpPr>
          <p:nvPr>
            <p:ph type="body" sz="quarter" idx="10" hasCustomPrompt="1"/>
          </p:nvPr>
        </p:nvSpPr>
        <p:spPr>
          <a:xfrm>
            <a:off x="666678" y="3154548"/>
            <a:ext cx="5207407" cy="578485"/>
          </a:xfrm>
          <a:prstGeom prst="rect">
            <a:avLst/>
          </a:prstGeom>
        </p:spPr>
        <p:txBody>
          <a:bodyPr/>
          <a:lstStyle>
            <a:lvl1pPr>
              <a:defRPr lang="en-GB"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
        <p:nvSpPr>
          <p:cNvPr id="16" name="Pentagon 15">
            <a:extLst>
              <a:ext uri="{FF2B5EF4-FFF2-40B4-BE49-F238E27FC236}">
                <a16:creationId xmlns:a16="http://schemas.microsoft.com/office/drawing/2014/main" id="{6AD8A104-61C3-F643-9F52-95D7F4CFC612}"/>
              </a:ext>
            </a:extLst>
          </p:cNvPr>
          <p:cNvSpPr/>
          <p:nvPr userDrawn="1"/>
        </p:nvSpPr>
        <p:spPr>
          <a:xfrm rot="5400000">
            <a:off x="7527957" y="-142065"/>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6">
            <a:extLst>
              <a:ext uri="{FF2B5EF4-FFF2-40B4-BE49-F238E27FC236}">
                <a16:creationId xmlns:a16="http://schemas.microsoft.com/office/drawing/2014/main" id="{EDD9F9E2-D76B-E042-AFE8-C0E795BBF142}"/>
              </a:ext>
            </a:extLst>
          </p:cNvPr>
          <p:cNvSpPr/>
          <p:nvPr userDrawn="1"/>
        </p:nvSpPr>
        <p:spPr>
          <a:xfrm rot="5400000">
            <a:off x="7251942" y="4833639"/>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rgbClr val="FFFFFF"/>
              </a:solidFill>
              <a:effectLst/>
              <a:uLnTx/>
              <a:uFillTx/>
              <a:latin typeface="Arial"/>
            </a:endParaRPr>
          </a:p>
        </p:txBody>
      </p:sp>
      <p:sp>
        <p:nvSpPr>
          <p:cNvPr id="18" name="Chevron 17">
            <a:extLst>
              <a:ext uri="{FF2B5EF4-FFF2-40B4-BE49-F238E27FC236}">
                <a16:creationId xmlns:a16="http://schemas.microsoft.com/office/drawing/2014/main" id="{4242FAC6-001C-E746-9CBB-4C252EDF4CE4}"/>
              </a:ext>
            </a:extLst>
          </p:cNvPr>
          <p:cNvSpPr/>
          <p:nvPr userDrawn="1"/>
        </p:nvSpPr>
        <p:spPr>
          <a:xfrm rot="5400000">
            <a:off x="7251942" y="570952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Tree>
    <p:extLst>
      <p:ext uri="{BB962C8B-B14F-4D97-AF65-F5344CB8AC3E}">
        <p14:creationId xmlns:p14="http://schemas.microsoft.com/office/powerpoint/2010/main" val="213178634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Chevron 10">
            <a:extLst>
              <a:ext uri="{FF2B5EF4-FFF2-40B4-BE49-F238E27FC236}">
                <a16:creationId xmlns:a16="http://schemas.microsoft.com/office/drawing/2014/main" id="{1C3608EF-A061-45FD-8665-A05AAB0A0DEA}"/>
              </a:ext>
            </a:extLst>
          </p:cNvPr>
          <p:cNvSpPr/>
          <p:nvPr userDrawn="1"/>
        </p:nvSpPr>
        <p:spPr>
          <a:xfrm rot="5400000">
            <a:off x="11147890" y="72803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8" name="Chevron 11">
            <a:extLst>
              <a:ext uri="{FF2B5EF4-FFF2-40B4-BE49-F238E27FC236}">
                <a16:creationId xmlns:a16="http://schemas.microsoft.com/office/drawing/2014/main" id="{4650CBA1-90BB-4ACB-BAC9-740B4D352410}"/>
              </a:ext>
            </a:extLst>
          </p:cNvPr>
          <p:cNvSpPr/>
          <p:nvPr userDrawn="1"/>
        </p:nvSpPr>
        <p:spPr>
          <a:xfrm rot="5400000">
            <a:off x="11147890" y="162287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2">
            <a:extLst>
              <a:ext uri="{FF2B5EF4-FFF2-40B4-BE49-F238E27FC236}">
                <a16:creationId xmlns:a16="http://schemas.microsoft.com/office/drawing/2014/main" id="{278FA49B-8010-416D-ACD4-7A508AF300D4}"/>
              </a:ext>
            </a:extLst>
          </p:cNvPr>
          <p:cNvSpPr/>
          <p:nvPr userDrawn="1"/>
        </p:nvSpPr>
        <p:spPr>
          <a:xfrm rot="5400000">
            <a:off x="11147890" y="251771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0" name="Chevron 13">
            <a:extLst>
              <a:ext uri="{FF2B5EF4-FFF2-40B4-BE49-F238E27FC236}">
                <a16:creationId xmlns:a16="http://schemas.microsoft.com/office/drawing/2014/main" id="{2C0A2D5C-FD1E-4F74-825F-A6AD3B692C89}"/>
              </a:ext>
            </a:extLst>
          </p:cNvPr>
          <p:cNvSpPr/>
          <p:nvPr userDrawn="1"/>
        </p:nvSpPr>
        <p:spPr>
          <a:xfrm rot="5400000">
            <a:off x="11147890" y="3412559"/>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2" name="Chevron 14">
            <a:extLst>
              <a:ext uri="{FF2B5EF4-FFF2-40B4-BE49-F238E27FC236}">
                <a16:creationId xmlns:a16="http://schemas.microsoft.com/office/drawing/2014/main" id="{D3B9467D-CFC8-44DF-8D4B-60FBF7133DED}"/>
              </a:ext>
            </a:extLst>
          </p:cNvPr>
          <p:cNvSpPr/>
          <p:nvPr userDrawn="1"/>
        </p:nvSpPr>
        <p:spPr>
          <a:xfrm rot="5400000">
            <a:off x="11147890" y="4307398"/>
            <a:ext cx="958495" cy="723845"/>
          </a:xfrm>
          <a:prstGeom prst="chevron">
            <a:avLst>
              <a:gd name="adj" fmla="val 25580"/>
            </a:avLst>
          </a:prstGeom>
          <a:solidFill>
            <a:schemeClr val="accent2">
              <a:lumMod val="10000"/>
              <a:lumOff val="90000"/>
              <a:alpha val="9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09"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23" name="Chevron 18">
            <a:extLst>
              <a:ext uri="{FF2B5EF4-FFF2-40B4-BE49-F238E27FC236}">
                <a16:creationId xmlns:a16="http://schemas.microsoft.com/office/drawing/2014/main" id="{36C92F18-E3AC-45F9-A0BC-2AEF98A5AB89}"/>
              </a:ext>
            </a:extLst>
          </p:cNvPr>
          <p:cNvSpPr/>
          <p:nvPr userDrawn="1"/>
        </p:nvSpPr>
        <p:spPr>
          <a:xfrm rot="5400000">
            <a:off x="11147887" y="-206327"/>
            <a:ext cx="958493" cy="723845"/>
          </a:xfrm>
          <a:prstGeom prst="chevron">
            <a:avLst>
              <a:gd name="adj" fmla="val 25580"/>
            </a:avLst>
          </a:prstGeom>
          <a:solidFill>
            <a:schemeClr val="accent2">
              <a:lumMod val="90000"/>
              <a:lumOff val="1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E5F976C1-7C2B-4ACA-BE71-8B3520497747}"/>
              </a:ext>
            </a:extLst>
          </p:cNvPr>
          <p:cNvSpPr/>
          <p:nvPr userDrawn="1"/>
        </p:nvSpPr>
        <p:spPr>
          <a:xfrm>
            <a:off x="10778521" y="-687897"/>
            <a:ext cx="1670156" cy="681925"/>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8241066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7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D4A2F829-D169-F747-BC57-603A53BA7FAA}"/>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5D1B91F2-5544-D94D-B520-73AB16D27E74}"/>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42758810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0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CA752CEC-522D-A14A-8CC8-B6F964D1028D}"/>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288EF265-A6EC-CE4F-AFEA-2D1ED1589C69}"/>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28860297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1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7F1FFAD9-6BD5-4C41-B1BB-02611C84A576}"/>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054A09F7-ADCC-C847-B25E-8265645151BE}"/>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33546769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2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001870B9-8A98-AC48-9081-25F1BD700589}"/>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7BAEA1CD-BAFE-A749-91BD-A22B37330428}"/>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12494620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3a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39" y="4846699"/>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001870B9-8A98-AC48-9081-25F1BD700589}"/>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7BAEA1CD-BAFE-A749-91BD-A22B37330428}"/>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
        <p:nvSpPr>
          <p:cNvPr id="18" name="Chevron 17">
            <a:extLst>
              <a:ext uri="{FF2B5EF4-FFF2-40B4-BE49-F238E27FC236}">
                <a16:creationId xmlns:a16="http://schemas.microsoft.com/office/drawing/2014/main" id="{1062C22A-C42E-BE47-8AC7-9900D8C7C128}"/>
              </a:ext>
            </a:extLst>
          </p:cNvPr>
          <p:cNvSpPr/>
          <p:nvPr userDrawn="1"/>
        </p:nvSpPr>
        <p:spPr>
          <a:xfrm rot="5400000">
            <a:off x="11141039"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28208565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13a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38" y="5710232"/>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001870B9-8A98-AC48-9081-25F1BD700589}"/>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7BAEA1CD-BAFE-A749-91BD-A22B37330428}"/>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
        <p:nvSpPr>
          <p:cNvPr id="18" name="Chevron 17">
            <a:extLst>
              <a:ext uri="{FF2B5EF4-FFF2-40B4-BE49-F238E27FC236}">
                <a16:creationId xmlns:a16="http://schemas.microsoft.com/office/drawing/2014/main" id="{1062C22A-C42E-BE47-8AC7-9900D8C7C128}"/>
              </a:ext>
            </a:extLst>
          </p:cNvPr>
          <p:cNvSpPr/>
          <p:nvPr userDrawn="1"/>
        </p:nvSpPr>
        <p:spPr>
          <a:xfrm rot="5400000">
            <a:off x="11141039"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Chevron 18">
            <a:extLst>
              <a:ext uri="{FF2B5EF4-FFF2-40B4-BE49-F238E27FC236}">
                <a16:creationId xmlns:a16="http://schemas.microsoft.com/office/drawing/2014/main" id="{BCF01D51-A82C-104B-8D53-84DC2424B4B1}"/>
              </a:ext>
            </a:extLst>
          </p:cNvPr>
          <p:cNvSpPr/>
          <p:nvPr userDrawn="1"/>
        </p:nvSpPr>
        <p:spPr>
          <a:xfrm rot="5400000">
            <a:off x="11141038" y="483399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4294063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identiality Notice">
    <p:spTree>
      <p:nvGrpSpPr>
        <p:cNvPr id="1" name=""/>
        <p:cNvGrpSpPr/>
        <p:nvPr/>
      </p:nvGrpSpPr>
      <p:grpSpPr>
        <a:xfrm>
          <a:off x="0" y="0"/>
          <a:ext cx="0" cy="0"/>
          <a:chOff x="0" y="0"/>
          <a:chExt cx="0" cy="0"/>
        </a:xfrm>
      </p:grpSpPr>
      <p:sp>
        <p:nvSpPr>
          <p:cNvPr id="6" name="TextBox 5" descr="Confidentiality Notice&#10;">
            <a:extLst>
              <a:ext uri="{FF2B5EF4-FFF2-40B4-BE49-F238E27FC236}">
                <a16:creationId xmlns:a16="http://schemas.microsoft.com/office/drawing/2014/main" id="{2848B27A-10B7-4200-88E7-16263562F97B}"/>
              </a:ext>
            </a:extLst>
          </p:cNvPr>
          <p:cNvSpPr txBox="1"/>
          <p:nvPr userDrawn="1"/>
        </p:nvSpPr>
        <p:spPr>
          <a:xfrm>
            <a:off x="419100" y="4864100"/>
            <a:ext cx="9156700" cy="1028700"/>
          </a:xfrm>
          <a:prstGeom prst="rect">
            <a:avLst/>
          </a:prstGeom>
          <a:noFill/>
        </p:spPr>
        <p:txBody>
          <a:bodyPr wrap="square" rtlCol="0">
            <a:noAutofit/>
          </a:bodyPr>
          <a:lstStyle/>
          <a:p>
            <a:pPr marL="12700">
              <a:lnSpc>
                <a:spcPct val="100000"/>
              </a:lnSpc>
              <a:spcBef>
                <a:spcPts val="100"/>
              </a:spcBef>
            </a:pPr>
            <a:r>
              <a:rPr lang="en-US" sz="1200" b="1" spc="-5">
                <a:solidFill>
                  <a:schemeClr val="tx1"/>
                </a:solidFill>
                <a:latin typeface="+mn-lt"/>
                <a:cs typeface="Arial"/>
              </a:rPr>
              <a:t>Confidentiality</a:t>
            </a:r>
            <a:r>
              <a:rPr lang="en-US" sz="1200" b="1" spc="-10">
                <a:solidFill>
                  <a:schemeClr val="tx1"/>
                </a:solidFill>
                <a:latin typeface="+mn-lt"/>
                <a:cs typeface="Arial"/>
              </a:rPr>
              <a:t> </a:t>
            </a:r>
            <a:r>
              <a:rPr lang="en-US" sz="1200" b="1" spc="-5">
                <a:solidFill>
                  <a:schemeClr val="tx1"/>
                </a:solidFill>
                <a:latin typeface="+mn-lt"/>
                <a:cs typeface="Arial"/>
              </a:rPr>
              <a:t>Notice</a:t>
            </a:r>
            <a:endParaRPr lang="en-US" sz="1200">
              <a:solidFill>
                <a:schemeClr val="tx1"/>
              </a:solidFill>
              <a:latin typeface="+mn-lt"/>
              <a:cs typeface="Arial"/>
            </a:endParaRPr>
          </a:p>
          <a:p>
            <a:pPr marL="26670" marR="5080">
              <a:lnSpc>
                <a:spcPct val="100000"/>
              </a:lnSpc>
              <a:spcBef>
                <a:spcPts val="780"/>
              </a:spcBef>
            </a:pPr>
            <a:r>
              <a:rPr lang="en-US" sz="1200" spc="5">
                <a:solidFill>
                  <a:schemeClr val="tx1"/>
                </a:solidFill>
                <a:latin typeface="+mn-lt"/>
                <a:cs typeface="Arial"/>
              </a:rPr>
              <a:t>This </a:t>
            </a:r>
            <a:r>
              <a:rPr lang="en-US" sz="1200">
                <a:solidFill>
                  <a:schemeClr val="tx1"/>
                </a:solidFill>
                <a:latin typeface="+mn-lt"/>
                <a:cs typeface="Arial"/>
              </a:rPr>
              <a:t>file is </a:t>
            </a:r>
            <a:r>
              <a:rPr lang="en-US" sz="1200" spc="5">
                <a:solidFill>
                  <a:schemeClr val="tx1"/>
                </a:solidFill>
                <a:latin typeface="+mn-lt"/>
                <a:cs typeface="Arial"/>
              </a:rPr>
              <a:t>private </a:t>
            </a:r>
            <a:r>
              <a:rPr lang="en-US" sz="1200" spc="10">
                <a:solidFill>
                  <a:schemeClr val="tx1"/>
                </a:solidFill>
                <a:latin typeface="+mn-lt"/>
                <a:cs typeface="Arial"/>
              </a:rPr>
              <a:t>and may contain confidential and proprietary information. </a:t>
            </a:r>
            <a:r>
              <a:rPr lang="en-US" sz="1200">
                <a:solidFill>
                  <a:schemeClr val="tx1"/>
                </a:solidFill>
                <a:latin typeface="+mn-lt"/>
                <a:cs typeface="Arial"/>
              </a:rPr>
              <a:t>If </a:t>
            </a:r>
            <a:r>
              <a:rPr lang="en-US" sz="1200" spc="10">
                <a:solidFill>
                  <a:schemeClr val="tx1"/>
                </a:solidFill>
                <a:latin typeface="+mn-lt"/>
                <a:cs typeface="Arial"/>
              </a:rPr>
              <a:t>you have received </a:t>
            </a:r>
            <a:r>
              <a:rPr lang="en-US" sz="1200" spc="5">
                <a:solidFill>
                  <a:schemeClr val="tx1"/>
                </a:solidFill>
                <a:latin typeface="+mn-lt"/>
                <a:cs typeface="Arial"/>
              </a:rPr>
              <a:t>this </a:t>
            </a:r>
            <a:r>
              <a:rPr lang="en-US" sz="1200">
                <a:solidFill>
                  <a:schemeClr val="tx1"/>
                </a:solidFill>
                <a:latin typeface="+mn-lt"/>
                <a:cs typeface="Arial"/>
              </a:rPr>
              <a:t>file in </a:t>
            </a:r>
            <a:r>
              <a:rPr lang="en-US" sz="1200" spc="10">
                <a:solidFill>
                  <a:schemeClr val="tx1"/>
                </a:solidFill>
                <a:latin typeface="+mn-lt"/>
                <a:cs typeface="Arial"/>
              </a:rPr>
              <a:t>error, please </a:t>
            </a:r>
            <a:r>
              <a:rPr lang="en-US" sz="1200" spc="5">
                <a:solidFill>
                  <a:schemeClr val="tx1"/>
                </a:solidFill>
                <a:latin typeface="+mn-lt"/>
                <a:cs typeface="Arial"/>
              </a:rPr>
              <a:t>notify us </a:t>
            </a:r>
            <a:r>
              <a:rPr lang="en-US" sz="1200" spc="10">
                <a:solidFill>
                  <a:schemeClr val="tx1"/>
                </a:solidFill>
                <a:latin typeface="+mn-lt"/>
                <a:cs typeface="Arial"/>
              </a:rPr>
              <a:t>and remove  </a:t>
            </a:r>
            <a:r>
              <a:rPr lang="en-US" sz="1200">
                <a:solidFill>
                  <a:schemeClr val="tx1"/>
                </a:solidFill>
                <a:latin typeface="+mn-lt"/>
                <a:cs typeface="Arial"/>
              </a:rPr>
              <a:t>it </a:t>
            </a:r>
            <a:r>
              <a:rPr lang="en-US" sz="1200" spc="5">
                <a:solidFill>
                  <a:schemeClr val="tx1"/>
                </a:solidFill>
                <a:latin typeface="+mn-lt"/>
                <a:cs typeface="Arial"/>
              </a:rPr>
              <a:t>from </a:t>
            </a:r>
            <a:r>
              <a:rPr lang="en-US" sz="1200" spc="10">
                <a:solidFill>
                  <a:schemeClr val="tx1"/>
                </a:solidFill>
                <a:latin typeface="+mn-lt"/>
                <a:cs typeface="Arial"/>
              </a:rPr>
              <a:t>your system and </a:t>
            </a:r>
            <a:r>
              <a:rPr lang="en-US" sz="1200" spc="5">
                <a:solidFill>
                  <a:schemeClr val="tx1"/>
                </a:solidFill>
                <a:latin typeface="+mn-lt"/>
                <a:cs typeface="Arial"/>
              </a:rPr>
              <a:t>note that </a:t>
            </a:r>
            <a:r>
              <a:rPr lang="en-US" sz="1200" spc="10">
                <a:solidFill>
                  <a:schemeClr val="tx1"/>
                </a:solidFill>
                <a:latin typeface="+mn-lt"/>
                <a:cs typeface="Arial"/>
              </a:rPr>
              <a:t>you must not copy, </a:t>
            </a:r>
            <a:r>
              <a:rPr lang="en-US" sz="1200" spc="5">
                <a:solidFill>
                  <a:schemeClr val="tx1"/>
                </a:solidFill>
                <a:latin typeface="+mn-lt"/>
                <a:cs typeface="Arial"/>
              </a:rPr>
              <a:t>distribute or take </a:t>
            </a:r>
            <a:r>
              <a:rPr lang="en-US" sz="1200" spc="10">
                <a:solidFill>
                  <a:schemeClr val="tx1"/>
                </a:solidFill>
                <a:latin typeface="+mn-lt"/>
                <a:cs typeface="Arial"/>
              </a:rPr>
              <a:t>any </a:t>
            </a:r>
            <a:r>
              <a:rPr lang="en-US" sz="1200" spc="5">
                <a:solidFill>
                  <a:schemeClr val="tx1"/>
                </a:solidFill>
                <a:latin typeface="+mn-lt"/>
                <a:cs typeface="Arial"/>
              </a:rPr>
              <a:t>action </a:t>
            </a:r>
            <a:r>
              <a:rPr lang="en-US" sz="1200">
                <a:solidFill>
                  <a:schemeClr val="tx1"/>
                </a:solidFill>
                <a:latin typeface="+mn-lt"/>
                <a:cs typeface="Arial"/>
              </a:rPr>
              <a:t>in </a:t>
            </a:r>
            <a:r>
              <a:rPr lang="en-US" sz="1200" spc="10">
                <a:solidFill>
                  <a:schemeClr val="tx1"/>
                </a:solidFill>
                <a:latin typeface="+mn-lt"/>
                <a:cs typeface="Arial"/>
              </a:rPr>
              <a:t>reliance </a:t>
            </a:r>
            <a:r>
              <a:rPr lang="en-US" sz="1200" spc="5">
                <a:solidFill>
                  <a:schemeClr val="tx1"/>
                </a:solidFill>
                <a:latin typeface="+mn-lt"/>
                <a:cs typeface="Arial"/>
              </a:rPr>
              <a:t>on </a:t>
            </a:r>
            <a:r>
              <a:rPr lang="en-US" sz="1200">
                <a:solidFill>
                  <a:schemeClr val="tx1"/>
                </a:solidFill>
                <a:latin typeface="+mn-lt"/>
                <a:cs typeface="Arial"/>
              </a:rPr>
              <a:t>it. </a:t>
            </a:r>
            <a:r>
              <a:rPr lang="en-US" sz="1200" spc="10">
                <a:solidFill>
                  <a:schemeClr val="tx1"/>
                </a:solidFill>
                <a:latin typeface="+mn-lt"/>
                <a:cs typeface="Arial"/>
              </a:rPr>
              <a:t>Any unauthorized use </a:t>
            </a:r>
            <a:r>
              <a:rPr lang="en-US" sz="1200" spc="5">
                <a:solidFill>
                  <a:schemeClr val="tx1"/>
                </a:solidFill>
                <a:latin typeface="+mn-lt"/>
                <a:cs typeface="Arial"/>
              </a:rPr>
              <a:t>or </a:t>
            </a:r>
            <a:r>
              <a:rPr lang="en-US" sz="1200" spc="10">
                <a:solidFill>
                  <a:schemeClr val="tx1"/>
                </a:solidFill>
                <a:latin typeface="+mn-lt"/>
                <a:cs typeface="Arial"/>
              </a:rPr>
              <a:t>disclosure </a:t>
            </a:r>
            <a:r>
              <a:rPr lang="en-US" sz="1200" spc="5">
                <a:solidFill>
                  <a:schemeClr val="tx1"/>
                </a:solidFill>
                <a:latin typeface="+mn-lt"/>
                <a:cs typeface="Arial"/>
              </a:rPr>
              <a:t>of the  </a:t>
            </a:r>
            <a:r>
              <a:rPr lang="en-US" sz="1200" spc="10">
                <a:solidFill>
                  <a:schemeClr val="tx1"/>
                </a:solidFill>
                <a:latin typeface="+mn-lt"/>
                <a:cs typeface="Arial"/>
              </a:rPr>
              <a:t>contents </a:t>
            </a:r>
            <a:r>
              <a:rPr lang="en-US" sz="1200" spc="5">
                <a:solidFill>
                  <a:schemeClr val="tx1"/>
                </a:solidFill>
                <a:latin typeface="+mn-lt"/>
                <a:cs typeface="Arial"/>
              </a:rPr>
              <a:t>of this </a:t>
            </a:r>
            <a:r>
              <a:rPr lang="en-US" sz="1200">
                <a:solidFill>
                  <a:schemeClr val="tx1"/>
                </a:solidFill>
                <a:latin typeface="+mn-lt"/>
                <a:cs typeface="Arial"/>
              </a:rPr>
              <a:t>file is </a:t>
            </a:r>
            <a:r>
              <a:rPr lang="en-US" sz="1200" spc="10">
                <a:solidFill>
                  <a:schemeClr val="tx1"/>
                </a:solidFill>
                <a:latin typeface="+mn-lt"/>
                <a:cs typeface="Arial"/>
              </a:rPr>
              <a:t>not permitted and may </a:t>
            </a:r>
            <a:r>
              <a:rPr lang="en-US" sz="1200" spc="5">
                <a:solidFill>
                  <a:schemeClr val="tx1"/>
                </a:solidFill>
                <a:latin typeface="+mn-lt"/>
                <a:cs typeface="Arial"/>
              </a:rPr>
              <a:t>be </a:t>
            </a:r>
            <a:r>
              <a:rPr lang="en-US" sz="1200" spc="10">
                <a:solidFill>
                  <a:schemeClr val="tx1"/>
                </a:solidFill>
                <a:latin typeface="+mn-lt"/>
                <a:cs typeface="Arial"/>
              </a:rPr>
              <a:t>unlawful. AstraZeneca PLC, </a:t>
            </a:r>
            <a:r>
              <a:rPr lang="en-US" sz="1200">
                <a:solidFill>
                  <a:schemeClr val="tx1"/>
                </a:solidFill>
                <a:latin typeface="+mn-lt"/>
                <a:cs typeface="Arial"/>
              </a:rPr>
              <a:t>1 </a:t>
            </a:r>
            <a:r>
              <a:rPr lang="en-US" sz="1200" spc="10">
                <a:solidFill>
                  <a:schemeClr val="tx1"/>
                </a:solidFill>
                <a:latin typeface="+mn-lt"/>
                <a:cs typeface="Arial"/>
              </a:rPr>
              <a:t>Francis Crick Avenue, Cambridge Biomedical </a:t>
            </a:r>
            <a:r>
              <a:rPr lang="en-US" sz="1200" spc="15">
                <a:solidFill>
                  <a:schemeClr val="tx1"/>
                </a:solidFill>
                <a:latin typeface="+mn-lt"/>
                <a:cs typeface="Arial"/>
              </a:rPr>
              <a:t>Campus,  </a:t>
            </a:r>
            <a:r>
              <a:rPr lang="en-US" sz="1200" spc="10">
                <a:solidFill>
                  <a:schemeClr val="tx1"/>
                </a:solidFill>
                <a:latin typeface="+mn-lt"/>
                <a:cs typeface="Arial"/>
              </a:rPr>
              <a:t>Cambridge, CB2 0AA, UK, </a:t>
            </a:r>
            <a:r>
              <a:rPr lang="en-US" sz="1200" spc="5">
                <a:solidFill>
                  <a:schemeClr val="tx1"/>
                </a:solidFill>
                <a:latin typeface="+mn-lt"/>
                <a:cs typeface="Arial"/>
              </a:rPr>
              <a:t>T: </a:t>
            </a:r>
            <a:r>
              <a:rPr lang="en-US" sz="1200" spc="10">
                <a:solidFill>
                  <a:schemeClr val="tx1"/>
                </a:solidFill>
                <a:latin typeface="+mn-lt"/>
                <a:cs typeface="Arial"/>
              </a:rPr>
              <a:t>+44(0)203 749 5000,</a:t>
            </a:r>
            <a:r>
              <a:rPr lang="en-US" sz="1200" spc="85">
                <a:solidFill>
                  <a:schemeClr val="tx1"/>
                </a:solidFill>
                <a:latin typeface="+mn-lt"/>
                <a:cs typeface="Arial"/>
              </a:rPr>
              <a:t> </a:t>
            </a:r>
            <a:r>
              <a:rPr lang="en-US" sz="1200" u="none" spc="10">
                <a:solidFill>
                  <a:schemeClr val="tx1"/>
                </a:solidFill>
                <a:latin typeface="+mn-lt"/>
                <a:cs typeface="Arial"/>
              </a:rPr>
              <a:t>www.astrazeneca.com</a:t>
            </a:r>
            <a:endParaRPr lang="en-US" sz="1200">
              <a:solidFill>
                <a:schemeClr val="tx1"/>
              </a:solidFill>
            </a:endParaRPr>
          </a:p>
        </p:txBody>
      </p:sp>
      <p:sp>
        <p:nvSpPr>
          <p:cNvPr id="8" name="Slide Number Placeholder 7">
            <a:extLst>
              <a:ext uri="{FF2B5EF4-FFF2-40B4-BE49-F238E27FC236}">
                <a16:creationId xmlns:a16="http://schemas.microsoft.com/office/drawing/2014/main" id="{25C10CA0-7F28-40CE-9633-59C6800E7665}"/>
              </a:ext>
              <a:ext uri="{C183D7F6-B498-43B3-948B-1728B52AA6E4}">
                <adec:decorative xmlns:adec="http://schemas.microsoft.com/office/drawing/2017/decorative" val="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4" name="Date Placeholder 3">
            <a:extLst>
              <a:ext uri="{FF2B5EF4-FFF2-40B4-BE49-F238E27FC236}">
                <a16:creationId xmlns:a16="http://schemas.microsoft.com/office/drawing/2014/main" id="{2AB750B5-01B2-430D-BF92-6E5CD93388D3}"/>
              </a:ext>
              <a:ext uri="{C183D7F6-B498-43B3-948B-1728B52AA6E4}">
                <adec:decorative xmlns:adec="http://schemas.microsoft.com/office/drawing/2017/decorative" val="1"/>
              </a:ext>
            </a:extLst>
          </p:cNvPr>
          <p:cNvSpPr>
            <a:spLocks noGrp="1"/>
          </p:cNvSpPr>
          <p:nvPr>
            <p:ph type="dt" sz="half" idx="10"/>
          </p:nvPr>
        </p:nvSpPr>
        <p:spPr>
          <a:xfrm>
            <a:off x="10137663" y="6456258"/>
            <a:ext cx="1279358" cy="309145"/>
          </a:xfrm>
          <a:prstGeom prst="rect">
            <a:avLst/>
          </a:prstGeom>
        </p:spPr>
        <p:txBody>
          <a:bodyPr/>
          <a:lstStyle>
            <a:lvl1pPr>
              <a:lnSpc>
                <a:spcPct val="100000"/>
              </a:lnSpc>
              <a:defRPr/>
            </a:lvl1pPr>
          </a:lstStyle>
          <a:p>
            <a:endParaRPr lang="en-GB"/>
          </a:p>
        </p:txBody>
      </p:sp>
    </p:spTree>
    <p:custDataLst>
      <p:tags r:id="rId1"/>
    </p:custDataLst>
    <p:extLst>
      <p:ext uri="{BB962C8B-B14F-4D97-AF65-F5344CB8AC3E}">
        <p14:creationId xmlns:p14="http://schemas.microsoft.com/office/powerpoint/2010/main" val="37824879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4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Pentagon 15">
            <a:extLst>
              <a:ext uri="{FF2B5EF4-FFF2-40B4-BE49-F238E27FC236}">
                <a16:creationId xmlns:a16="http://schemas.microsoft.com/office/drawing/2014/main" id="{91FEBCB3-B19C-9F4C-9BA6-3549D85ED5C8}"/>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BCF6B60B-8226-064A-849C-E3DD552EDA18}"/>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35115285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8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Chevron 14">
            <a:extLst>
              <a:ext uri="{FF2B5EF4-FFF2-40B4-BE49-F238E27FC236}">
                <a16:creationId xmlns:a16="http://schemas.microsoft.com/office/drawing/2014/main" id="{0FD82ABF-1488-4F66-B1FB-00E22064A8E6}"/>
              </a:ext>
            </a:extLst>
          </p:cNvPr>
          <p:cNvSpPr/>
          <p:nvPr userDrawn="1"/>
        </p:nvSpPr>
        <p:spPr>
          <a:xfrm rot="5400000">
            <a:off x="11141039" y="483363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Pentagon 15">
            <a:extLst>
              <a:ext uri="{FF2B5EF4-FFF2-40B4-BE49-F238E27FC236}">
                <a16:creationId xmlns:a16="http://schemas.microsoft.com/office/drawing/2014/main" id="{88C09FB9-92A1-F041-832F-A17BCD596D1C}"/>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252DD650-E908-FF46-B77B-F4BA65347886}"/>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4872739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Chevron 14">
            <a:extLst>
              <a:ext uri="{FF2B5EF4-FFF2-40B4-BE49-F238E27FC236}">
                <a16:creationId xmlns:a16="http://schemas.microsoft.com/office/drawing/2014/main" id="{D8975FAA-F251-4916-BF0A-C2EBC644A416}"/>
              </a:ext>
            </a:extLst>
          </p:cNvPr>
          <p:cNvSpPr/>
          <p:nvPr userDrawn="1"/>
        </p:nvSpPr>
        <p:spPr>
          <a:xfrm rot="5400000">
            <a:off x="11141039" y="483363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Pentagon 15">
            <a:extLst>
              <a:ext uri="{FF2B5EF4-FFF2-40B4-BE49-F238E27FC236}">
                <a16:creationId xmlns:a16="http://schemas.microsoft.com/office/drawing/2014/main" id="{87EA5C42-1628-2C44-9546-46CF1D323159}"/>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12A0B2A4-8327-8045-BCA3-35C4B3A777C8}"/>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36913051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Chevron 14">
            <a:extLst>
              <a:ext uri="{FF2B5EF4-FFF2-40B4-BE49-F238E27FC236}">
                <a16:creationId xmlns:a16="http://schemas.microsoft.com/office/drawing/2014/main" id="{8901D2EC-41DB-4BB5-99C3-C494D4718A1A}"/>
              </a:ext>
            </a:extLst>
          </p:cNvPr>
          <p:cNvSpPr/>
          <p:nvPr userDrawn="1"/>
        </p:nvSpPr>
        <p:spPr>
          <a:xfrm rot="5400000">
            <a:off x="11141039" y="483363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Pentagon 15">
            <a:extLst>
              <a:ext uri="{FF2B5EF4-FFF2-40B4-BE49-F238E27FC236}">
                <a16:creationId xmlns:a16="http://schemas.microsoft.com/office/drawing/2014/main" id="{5B3605A8-14BC-514B-BCAA-742B5188B4DF}"/>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42D1D450-B0CA-A24B-BB39-197631C1821E}"/>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10787017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Chevron 14">
            <a:extLst>
              <a:ext uri="{FF2B5EF4-FFF2-40B4-BE49-F238E27FC236}">
                <a16:creationId xmlns:a16="http://schemas.microsoft.com/office/drawing/2014/main" id="{A80ACCCB-14D8-4771-9001-4420D3AD18E7}"/>
              </a:ext>
            </a:extLst>
          </p:cNvPr>
          <p:cNvSpPr/>
          <p:nvPr userDrawn="1"/>
        </p:nvSpPr>
        <p:spPr>
          <a:xfrm rot="5400000">
            <a:off x="11141039" y="483363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Pentagon 15">
            <a:extLst>
              <a:ext uri="{FF2B5EF4-FFF2-40B4-BE49-F238E27FC236}">
                <a16:creationId xmlns:a16="http://schemas.microsoft.com/office/drawing/2014/main" id="{FC82496E-7060-B743-B437-ADDC708392E7}"/>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929805F8-0B43-B54D-85DF-BDC8B6A0EC09}"/>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178616087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2" name="Chevron 14">
            <a:extLst>
              <a:ext uri="{FF2B5EF4-FFF2-40B4-BE49-F238E27FC236}">
                <a16:creationId xmlns:a16="http://schemas.microsoft.com/office/drawing/2014/main" id="{83BCAA97-F54B-414E-B4ED-4A9CF095B296}"/>
              </a:ext>
            </a:extLst>
          </p:cNvPr>
          <p:cNvSpPr/>
          <p:nvPr userDrawn="1"/>
        </p:nvSpPr>
        <p:spPr>
          <a:xfrm rot="5400000">
            <a:off x="11141039" y="483363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Pentagon 15">
            <a:extLst>
              <a:ext uri="{FF2B5EF4-FFF2-40B4-BE49-F238E27FC236}">
                <a16:creationId xmlns:a16="http://schemas.microsoft.com/office/drawing/2014/main" id="{B7DBA449-B9BA-0842-A748-25E6BF63CD71}"/>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1D725D07-38B7-3744-A49A-8998FA335334}"/>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36585277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5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Chevron 15"/>
          <p:cNvSpPr/>
          <p:nvPr userDrawn="1"/>
        </p:nvSpPr>
        <p:spPr>
          <a:xfrm rot="5400000">
            <a:off x="11141041" y="483363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Text Placeholder 3">
            <a:extLst>
              <a:ext uri="{FF2B5EF4-FFF2-40B4-BE49-F238E27FC236}">
                <a16:creationId xmlns:a16="http://schemas.microsoft.com/office/drawing/2014/main" id="{30D0262E-16FD-CF48-8A62-67F9AC4941A5}"/>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26424385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6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5" name="Chevron 14"/>
          <p:cNvSpPr/>
          <p:nvPr userDrawn="1"/>
        </p:nvSpPr>
        <p:spPr>
          <a:xfrm rot="5400000">
            <a:off x="11141041" y="3957752"/>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6" name="Chevron 15"/>
          <p:cNvSpPr/>
          <p:nvPr userDrawn="1"/>
        </p:nvSpPr>
        <p:spPr>
          <a:xfrm rot="5400000">
            <a:off x="11141041" y="483363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7" name="Pentagon 16">
            <a:extLst>
              <a:ext uri="{FF2B5EF4-FFF2-40B4-BE49-F238E27FC236}">
                <a16:creationId xmlns:a16="http://schemas.microsoft.com/office/drawing/2014/main" id="{94A5A836-6F58-954B-B535-3AE3D4C4DF31}"/>
              </a:ext>
            </a:extLst>
          </p:cNvPr>
          <p:cNvSpPr/>
          <p:nvPr userDrawn="1"/>
        </p:nvSpPr>
        <p:spPr>
          <a:xfrm rot="5400000">
            <a:off x="11417056" y="-162170"/>
            <a:ext cx="406464" cy="723847"/>
          </a:xfrm>
          <a:prstGeom prst="homePlate">
            <a:avLst>
              <a:gd name="adj" fmla="val 46023"/>
            </a:avLst>
          </a:prstGeom>
          <a:solidFill>
            <a:schemeClr val="tx2">
              <a:lumMod val="7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8" name="Text Placeholder 3">
            <a:extLst>
              <a:ext uri="{FF2B5EF4-FFF2-40B4-BE49-F238E27FC236}">
                <a16:creationId xmlns:a16="http://schemas.microsoft.com/office/drawing/2014/main" id="{0A6BEE40-EF1B-B54E-B0B8-A06AB220259D}"/>
              </a:ext>
            </a:extLst>
          </p:cNvPr>
          <p:cNvSpPr>
            <a:spLocks noGrp="1"/>
          </p:cNvSpPr>
          <p:nvPr>
            <p:ph type="body" sz="quarter" idx="10" hasCustomPrompt="1"/>
          </p:nvPr>
        </p:nvSpPr>
        <p:spPr>
          <a:xfrm>
            <a:off x="274639" y="168276"/>
            <a:ext cx="9742197" cy="578485"/>
          </a:xfrm>
          <a:prstGeom prst="rect">
            <a:avLst/>
          </a:prstGeom>
        </p:spPr>
        <p:txBody>
          <a:bodyPr/>
          <a:lstStyle>
            <a:lvl1pPr marL="0" indent="0">
              <a:buNone/>
              <a:defRPr sz="3000" b="0" i="0">
                <a:solidFill>
                  <a:schemeClr val="accent1"/>
                </a:solidFill>
                <a:latin typeface="Calisto MT" panose="02040603050505030304" pitchFamily="18" charset="77"/>
                <a:ea typeface="Calisto MT" panose="02040603050505030304" pitchFamily="18" charset="77"/>
                <a:cs typeface="Calisto MT" panose="02040603050505030304" pitchFamily="18" charset="77"/>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p>
        </p:txBody>
      </p:sp>
    </p:spTree>
    <p:extLst>
      <p:ext uri="{BB962C8B-B14F-4D97-AF65-F5344CB8AC3E}">
        <p14:creationId xmlns:p14="http://schemas.microsoft.com/office/powerpoint/2010/main" val="4723575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Divider2">
    <p:spTree>
      <p:nvGrpSpPr>
        <p:cNvPr id="1" name=""/>
        <p:cNvGrpSpPr/>
        <p:nvPr/>
      </p:nvGrpSpPr>
      <p:grpSpPr>
        <a:xfrm>
          <a:off x="0" y="0"/>
          <a:ext cx="0" cy="0"/>
          <a:chOff x="0" y="0"/>
          <a:chExt cx="0" cy="0"/>
        </a:xfrm>
      </p:grpSpPr>
      <p:sp>
        <p:nvSpPr>
          <p:cNvPr id="8" name="Rectangle 7"/>
          <p:cNvSpPr/>
          <p:nvPr userDrawn="1"/>
        </p:nvSpPr>
        <p:spPr>
          <a:xfrm>
            <a:off x="6866969"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6" y="44114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lumMod val="20000"/>
                  <a:lumOff val="80000"/>
                </a:schemeClr>
              </a:solidFill>
              <a:effectLst/>
              <a:uLnTx/>
              <a:uFillTx/>
              <a:latin typeface="Arial"/>
              <a:ea typeface="+mn-ea"/>
              <a:cs typeface="+mn-cs"/>
            </a:endParaRPr>
          </a:p>
        </p:txBody>
      </p:sp>
      <p:sp>
        <p:nvSpPr>
          <p:cNvPr id="12" name="Chevron 11"/>
          <p:cNvSpPr/>
          <p:nvPr userDrawn="1"/>
        </p:nvSpPr>
        <p:spPr>
          <a:xfrm rot="5400000">
            <a:off x="7251946"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7251946"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7251946" y="308186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8"/>
          <p:cNvSpPr/>
          <p:nvPr userDrawn="1"/>
        </p:nvSpPr>
        <p:spPr>
          <a:xfrm rot="5400000">
            <a:off x="7251944"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p:cNvSpPr/>
          <p:nvPr userDrawn="1"/>
        </p:nvSpPr>
        <p:spPr>
          <a:xfrm>
            <a:off x="6882577"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199E9022-C5A3-485A-A70D-DA17DB4E60D6}"/>
              </a:ext>
            </a:extLst>
          </p:cNvPr>
          <p:cNvSpPr>
            <a:spLocks noGrp="1"/>
          </p:cNvSpPr>
          <p:nvPr>
            <p:ph type="body" sz="quarter" idx="10" hasCustomPrompt="1"/>
          </p:nvPr>
        </p:nvSpPr>
        <p:spPr>
          <a:xfrm>
            <a:off x="666678" y="3154548"/>
            <a:ext cx="5207407" cy="578485"/>
          </a:xfrm>
          <a:prstGeom prst="rect">
            <a:avLst/>
          </a:prstGeom>
        </p:spPr>
        <p:txBody>
          <a:bodyPr/>
          <a:lstStyle>
            <a:lvl1pPr marL="0" indent="0">
              <a:buNone/>
              <a:defRPr sz="3000"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endParaRPr lang="en-GB"/>
          </a:p>
        </p:txBody>
      </p:sp>
    </p:spTree>
    <p:extLst>
      <p:ext uri="{BB962C8B-B14F-4D97-AF65-F5344CB8AC3E}">
        <p14:creationId xmlns:p14="http://schemas.microsoft.com/office/powerpoint/2010/main" val="11824395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9_Divider2">
    <p:spTree>
      <p:nvGrpSpPr>
        <p:cNvPr id="1" name=""/>
        <p:cNvGrpSpPr/>
        <p:nvPr/>
      </p:nvGrpSpPr>
      <p:grpSpPr>
        <a:xfrm>
          <a:off x="0" y="0"/>
          <a:ext cx="0" cy="0"/>
          <a:chOff x="0" y="0"/>
          <a:chExt cx="0" cy="0"/>
        </a:xfrm>
      </p:grpSpPr>
      <p:sp>
        <p:nvSpPr>
          <p:cNvPr id="8" name="Rectangle 7"/>
          <p:cNvSpPr/>
          <p:nvPr userDrawn="1"/>
        </p:nvSpPr>
        <p:spPr>
          <a:xfrm>
            <a:off x="6866968"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5" y="44114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54"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2" name="Chevron 11"/>
          <p:cNvSpPr/>
          <p:nvPr userDrawn="1"/>
        </p:nvSpPr>
        <p:spPr>
          <a:xfrm rot="5400000">
            <a:off x="7251945"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54"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rgbClr val="FFFFFF"/>
              </a:solidFill>
              <a:effectLst/>
              <a:uLnTx/>
              <a:uFillTx/>
              <a:latin typeface="Arial"/>
            </a:endParaRPr>
          </a:p>
        </p:txBody>
      </p:sp>
      <p:sp>
        <p:nvSpPr>
          <p:cNvPr id="13" name="Chevron 12"/>
          <p:cNvSpPr/>
          <p:nvPr userDrawn="1"/>
        </p:nvSpPr>
        <p:spPr>
          <a:xfrm rot="5400000">
            <a:off x="7251945"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5" y="3081867"/>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Chevron 18"/>
          <p:cNvSpPr/>
          <p:nvPr userDrawn="1"/>
        </p:nvSpPr>
        <p:spPr>
          <a:xfrm rot="5400000">
            <a:off x="7251944"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p:cNvSpPr/>
          <p:nvPr userDrawn="1"/>
        </p:nvSpPr>
        <p:spPr>
          <a:xfrm>
            <a:off x="6882577"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50A10668-A15C-4478-A8DC-77DE9D79D702}"/>
              </a:ext>
            </a:extLst>
          </p:cNvPr>
          <p:cNvSpPr>
            <a:spLocks noGrp="1"/>
          </p:cNvSpPr>
          <p:nvPr>
            <p:ph type="body" sz="quarter" idx="10" hasCustomPrompt="1"/>
          </p:nvPr>
        </p:nvSpPr>
        <p:spPr>
          <a:xfrm>
            <a:off x="666677" y="3154547"/>
            <a:ext cx="5207407" cy="578485"/>
          </a:xfrm>
          <a:prstGeom prst="rect">
            <a:avLst/>
          </a:prstGeom>
        </p:spPr>
        <p:txBody>
          <a:bodyPr/>
          <a:lstStyle>
            <a:lvl1pPr marL="0" indent="0">
              <a:buNone/>
              <a:defRPr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INSERT TITLE TEXT</a:t>
            </a:r>
            <a:endParaRPr lang="en-GB"/>
          </a:p>
        </p:txBody>
      </p:sp>
    </p:spTree>
    <p:extLst>
      <p:ext uri="{BB962C8B-B14F-4D97-AF65-F5344CB8AC3E}">
        <p14:creationId xmlns:p14="http://schemas.microsoft.com/office/powerpoint/2010/main" val="522579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nSpc>
                <a:spcPct val="90000"/>
              </a:lnSpc>
            </a:pPr>
            <a:r>
              <a:rPr lang="en-US" sz="9600"/>
              <a:t>Do not use layouts</a:t>
            </a:r>
            <a:br>
              <a:rPr lang="en-US" sz="9600"/>
            </a:br>
            <a:r>
              <a:rPr lang="en-US" sz="9600"/>
              <a:t>in this section appearing after this point. </a:t>
            </a:r>
          </a:p>
        </p:txBody>
      </p:sp>
      <p:sp>
        <p:nvSpPr>
          <p:cNvPr id="4" name="DO NOT DELETE (BRANDIN)">
            <a:extLst>
              <a:ext uri="{FF2B5EF4-FFF2-40B4-BE49-F238E27FC236}">
                <a16:creationId xmlns:a16="http://schemas.microsoft.com/office/drawing/2014/main" id="{69877D48-052F-814D-ACE8-304F09202645}"/>
              </a:ext>
            </a:extLst>
          </p:cNvPr>
          <p:cNvSpPr/>
          <p:nvPr userDrawn="1"/>
        </p:nvSpPr>
        <p:spPr>
          <a:xfrm>
            <a:off x="152400" y="1524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120000"/>
              </a:lnSpc>
              <a:spcAft>
                <a:spcPts val="600"/>
              </a:spcAft>
            </a:pPr>
            <a:endParaRPr lang="en-US" err="1"/>
          </a:p>
        </p:txBody>
      </p:sp>
    </p:spTree>
    <p:custDataLst>
      <p:custData r:id="rId1"/>
      <p:tags r:id="rId2"/>
    </p:custDataLst>
    <p:extLst>
      <p:ext uri="{BB962C8B-B14F-4D97-AF65-F5344CB8AC3E}">
        <p14:creationId xmlns:p14="http://schemas.microsoft.com/office/powerpoint/2010/main" val="25843202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0_Divider2">
    <p:spTree>
      <p:nvGrpSpPr>
        <p:cNvPr id="1" name=""/>
        <p:cNvGrpSpPr/>
        <p:nvPr/>
      </p:nvGrpSpPr>
      <p:grpSpPr>
        <a:xfrm>
          <a:off x="0" y="0"/>
          <a:ext cx="0" cy="0"/>
          <a:chOff x="0" y="0"/>
          <a:chExt cx="0" cy="0"/>
        </a:xfrm>
      </p:grpSpPr>
      <p:sp>
        <p:nvSpPr>
          <p:cNvPr id="8" name="Rectangle 7"/>
          <p:cNvSpPr/>
          <p:nvPr userDrawn="1"/>
        </p:nvSpPr>
        <p:spPr>
          <a:xfrm>
            <a:off x="6866968"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5"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5"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54"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7251945"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5" y="3081867"/>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Chevron 18"/>
          <p:cNvSpPr/>
          <p:nvPr userDrawn="1"/>
        </p:nvSpPr>
        <p:spPr>
          <a:xfrm rot="5400000">
            <a:off x="7251944"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p:cNvSpPr/>
          <p:nvPr userDrawn="1"/>
        </p:nvSpPr>
        <p:spPr>
          <a:xfrm>
            <a:off x="6882577"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50A10668-A15C-4478-A8DC-77DE9D79D702}"/>
              </a:ext>
            </a:extLst>
          </p:cNvPr>
          <p:cNvSpPr>
            <a:spLocks noGrp="1"/>
          </p:cNvSpPr>
          <p:nvPr>
            <p:ph type="body" sz="quarter" idx="10" hasCustomPrompt="1"/>
          </p:nvPr>
        </p:nvSpPr>
        <p:spPr>
          <a:xfrm>
            <a:off x="666677" y="3154547"/>
            <a:ext cx="5207407" cy="578485"/>
          </a:xfrm>
          <a:prstGeom prst="rect">
            <a:avLst/>
          </a:prstGeom>
        </p:spPr>
        <p:txBody>
          <a:bodyPr/>
          <a:lstStyle>
            <a:lvl1pPr marL="0" indent="0">
              <a:buNone/>
              <a:defRPr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INSERT TITLE TEXT</a:t>
            </a:r>
            <a:endParaRPr lang="en-GB"/>
          </a:p>
        </p:txBody>
      </p:sp>
    </p:spTree>
    <p:extLst>
      <p:ext uri="{BB962C8B-B14F-4D97-AF65-F5344CB8AC3E}">
        <p14:creationId xmlns:p14="http://schemas.microsoft.com/office/powerpoint/2010/main" val="37593179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Divider3">
    <p:spTree>
      <p:nvGrpSpPr>
        <p:cNvPr id="1" name=""/>
        <p:cNvGrpSpPr/>
        <p:nvPr/>
      </p:nvGrpSpPr>
      <p:grpSpPr>
        <a:xfrm>
          <a:off x="0" y="0"/>
          <a:ext cx="0" cy="0"/>
          <a:chOff x="0" y="0"/>
          <a:chExt cx="0" cy="0"/>
        </a:xfrm>
      </p:grpSpPr>
      <p:sp>
        <p:nvSpPr>
          <p:cNvPr id="8" name="Rectangle 7"/>
          <p:cNvSpPr/>
          <p:nvPr userDrawn="1"/>
        </p:nvSpPr>
        <p:spPr>
          <a:xfrm>
            <a:off x="6866968"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5"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5"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5"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54"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7251945" y="3081867"/>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Chevron 18"/>
          <p:cNvSpPr/>
          <p:nvPr userDrawn="1"/>
        </p:nvSpPr>
        <p:spPr>
          <a:xfrm rot="5400000">
            <a:off x="7251944"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p:cNvSpPr/>
          <p:nvPr userDrawn="1"/>
        </p:nvSpPr>
        <p:spPr>
          <a:xfrm>
            <a:off x="6882577"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D9FC5464-A4E9-47E8-A277-B227C3BD3F2F}"/>
              </a:ext>
            </a:extLst>
          </p:cNvPr>
          <p:cNvSpPr>
            <a:spLocks noGrp="1"/>
          </p:cNvSpPr>
          <p:nvPr>
            <p:ph type="body" sz="quarter" idx="10" hasCustomPrompt="1"/>
          </p:nvPr>
        </p:nvSpPr>
        <p:spPr>
          <a:xfrm>
            <a:off x="666677" y="3154547"/>
            <a:ext cx="5207407" cy="578485"/>
          </a:xfrm>
          <a:prstGeom prst="rect">
            <a:avLst/>
          </a:prstGeom>
        </p:spPr>
        <p:txBody>
          <a:bodyPr/>
          <a:lstStyle>
            <a:lvl1pPr marL="0" indent="0">
              <a:buNone/>
              <a:defRPr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INSERT TITLE TEXT</a:t>
            </a:r>
            <a:endParaRPr lang="en-GB"/>
          </a:p>
        </p:txBody>
      </p:sp>
    </p:spTree>
    <p:extLst>
      <p:ext uri="{BB962C8B-B14F-4D97-AF65-F5344CB8AC3E}">
        <p14:creationId xmlns:p14="http://schemas.microsoft.com/office/powerpoint/2010/main" val="29429058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Divider4">
    <p:spTree>
      <p:nvGrpSpPr>
        <p:cNvPr id="1" name=""/>
        <p:cNvGrpSpPr/>
        <p:nvPr/>
      </p:nvGrpSpPr>
      <p:grpSpPr>
        <a:xfrm>
          <a:off x="0" y="0"/>
          <a:ext cx="0" cy="0"/>
          <a:chOff x="0" y="0"/>
          <a:chExt cx="0" cy="0"/>
        </a:xfrm>
      </p:grpSpPr>
      <p:sp>
        <p:nvSpPr>
          <p:cNvPr id="8" name="Rectangle 7"/>
          <p:cNvSpPr/>
          <p:nvPr userDrawn="1"/>
        </p:nvSpPr>
        <p:spPr>
          <a:xfrm>
            <a:off x="6866968" y="0"/>
            <a:ext cx="532503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hevron 10"/>
          <p:cNvSpPr/>
          <p:nvPr userDrawn="1"/>
        </p:nvSpPr>
        <p:spPr>
          <a:xfrm rot="5400000">
            <a:off x="7251945"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hevron 11"/>
          <p:cNvSpPr/>
          <p:nvPr userDrawn="1"/>
        </p:nvSpPr>
        <p:spPr>
          <a:xfrm rot="5400000">
            <a:off x="7251945"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Chevron 12"/>
          <p:cNvSpPr/>
          <p:nvPr userDrawn="1"/>
        </p:nvSpPr>
        <p:spPr>
          <a:xfrm rot="5400000">
            <a:off x="7251945"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Chevron 13"/>
          <p:cNvSpPr/>
          <p:nvPr userDrawn="1"/>
        </p:nvSpPr>
        <p:spPr>
          <a:xfrm rot="5400000">
            <a:off x="7251945" y="3081867"/>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54" fontAlgn="auto">
              <a:lnSpc>
                <a:spcPct val="100000"/>
              </a:lnSpc>
              <a:spcBef>
                <a:spcPts val="0"/>
              </a:spcBef>
              <a:spcAft>
                <a:spcPts val="0"/>
              </a:spcAft>
              <a:buClrTx/>
              <a:buSzTx/>
              <a:buFontTx/>
              <a:buNone/>
              <a:tabLst/>
            </a:pPr>
            <a:endParaRPr kumimoji="0" lang="en-GB" sz="1800" b="0" i="0" u="none" strike="noStrike" cap="none" spc="0" normalizeH="0" baseline="0" noProof="0">
              <a:ln>
                <a:noFill/>
              </a:ln>
              <a:solidFill>
                <a:schemeClr val="bg2">
                  <a:lumMod val="20000"/>
                  <a:lumOff val="80000"/>
                </a:schemeClr>
              </a:solidFill>
              <a:effectLst/>
              <a:uLnTx/>
              <a:uFillTx/>
              <a:latin typeface="Arial"/>
            </a:endParaRPr>
          </a:p>
        </p:txBody>
      </p:sp>
      <p:sp>
        <p:nvSpPr>
          <p:cNvPr id="19" name="Chevron 18"/>
          <p:cNvSpPr/>
          <p:nvPr userDrawn="1"/>
        </p:nvSpPr>
        <p:spPr>
          <a:xfrm rot="5400000">
            <a:off x="7251944"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p:cNvSpPr/>
          <p:nvPr userDrawn="1"/>
        </p:nvSpPr>
        <p:spPr>
          <a:xfrm>
            <a:off x="6882577"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p:cNvSpPr/>
          <p:nvPr userDrawn="1"/>
        </p:nvSpPr>
        <p:spPr>
          <a:xfrm>
            <a:off x="6758468"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Text Placeholder 3">
            <a:extLst>
              <a:ext uri="{FF2B5EF4-FFF2-40B4-BE49-F238E27FC236}">
                <a16:creationId xmlns:a16="http://schemas.microsoft.com/office/drawing/2014/main" id="{5078C747-CE33-4C3D-BBAA-4B10F0EB7903}"/>
              </a:ext>
            </a:extLst>
          </p:cNvPr>
          <p:cNvSpPr>
            <a:spLocks noGrp="1"/>
          </p:cNvSpPr>
          <p:nvPr>
            <p:ph type="body" sz="quarter" idx="10" hasCustomPrompt="1"/>
          </p:nvPr>
        </p:nvSpPr>
        <p:spPr>
          <a:xfrm>
            <a:off x="666677" y="3154547"/>
            <a:ext cx="5207407" cy="578485"/>
          </a:xfrm>
          <a:prstGeom prst="rect">
            <a:avLst/>
          </a:prstGeom>
        </p:spPr>
        <p:txBody>
          <a:bodyPr/>
          <a:lstStyle>
            <a:lvl1pPr marL="0" indent="0">
              <a:buNone/>
              <a:defRPr sz="5333" b="1" i="0">
                <a:solidFill>
                  <a:schemeClr val="accent1"/>
                </a:solidFill>
                <a:latin typeface="Graphik Black" panose="020B0A03030202060203" pitchFamily="34" charset="0"/>
                <a:ea typeface="Graphik Black" panose="020B0A03030202060203" pitchFamily="34" charset="0"/>
                <a:cs typeface="Graphik Black" panose="020B0A03030202060203"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INSERT TITLE TEXT</a:t>
            </a:r>
            <a:endParaRPr lang="en-GB"/>
          </a:p>
        </p:txBody>
      </p:sp>
    </p:spTree>
    <p:extLst>
      <p:ext uri="{BB962C8B-B14F-4D97-AF65-F5344CB8AC3E}">
        <p14:creationId xmlns:p14="http://schemas.microsoft.com/office/powerpoint/2010/main" val="25334928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3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Chevron 18"/>
          <p:cNvSpPr/>
          <p:nvPr userDrawn="1"/>
        </p:nvSpPr>
        <p:spPr>
          <a:xfrm rot="5400000">
            <a:off x="11141040"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Rectangle 19"/>
          <p:cNvSpPr/>
          <p:nvPr userDrawn="1"/>
        </p:nvSpPr>
        <p:spPr>
          <a:xfrm>
            <a:off x="10748521"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4" name="Text Placeholder 3"/>
          <p:cNvSpPr>
            <a:spLocks noGrp="1"/>
          </p:cNvSpPr>
          <p:nvPr>
            <p:ph type="body" sz="quarter" idx="10" hasCustomPrompt="1"/>
          </p:nvPr>
        </p:nvSpPr>
        <p:spPr>
          <a:xfrm>
            <a:off x="274639" y="168276"/>
            <a:ext cx="7010400" cy="578485"/>
          </a:xfrm>
          <a:prstGeom prst="rect">
            <a:avLst/>
          </a:prstGeom>
        </p:spPr>
        <p:txBody>
          <a:bodyPr/>
          <a:lstStyle>
            <a:lvl1pPr marL="0" indent="0">
              <a:buNone/>
              <a:defRPr sz="3000" b="1" i="0">
                <a:solidFill>
                  <a:schemeClr val="accent2"/>
                </a:solidFill>
                <a:latin typeface="Graphik Black" panose="020B0A03030202060203" pitchFamily="34" charset="0"/>
                <a:ea typeface="Graphik Black" panose="020B0A03030202060203" pitchFamily="34" charset="0"/>
                <a:cs typeface="Graphik Black" panose="020B0A03030202060203" pitchFamily="34" charset="0"/>
              </a:defRPr>
            </a:lvl1pPr>
            <a:lvl2pPr marL="609539" indent="0">
              <a:buNone/>
              <a:defRPr/>
            </a:lvl2pPr>
            <a:lvl3pPr marL="1219080" indent="0">
              <a:buNone/>
              <a:defRPr/>
            </a:lvl3pPr>
            <a:lvl4pPr marL="1828618" indent="0">
              <a:buNone/>
              <a:defRPr/>
            </a:lvl4pPr>
            <a:lvl5pPr marL="2438158" indent="0">
              <a:buNone/>
              <a:defRPr/>
            </a:lvl5pPr>
          </a:lstStyle>
          <a:p>
            <a:pPr lvl="0"/>
            <a:r>
              <a:rPr lang="en-US"/>
              <a:t>INSERT TITLE TEXT</a:t>
            </a:r>
            <a:endParaRPr lang="en-GB"/>
          </a:p>
        </p:txBody>
      </p:sp>
      <p:pic>
        <p:nvPicPr>
          <p:cNvPr id="23" name="Picture 22" descr="AZ_SYMBOL_RGB.jpg">
            <a:extLst>
              <a:ext uri="{FF2B5EF4-FFF2-40B4-BE49-F238E27FC236}">
                <a16:creationId xmlns:a16="http://schemas.microsoft.com/office/drawing/2014/main" id="{62EFFD16-8959-4A25-8174-E54208710D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256" y="6256772"/>
            <a:ext cx="502529" cy="578485"/>
          </a:xfrm>
          <a:prstGeom prst="rect">
            <a:avLst/>
          </a:prstGeom>
        </p:spPr>
      </p:pic>
    </p:spTree>
    <p:extLst>
      <p:ext uri="{BB962C8B-B14F-4D97-AF65-F5344CB8AC3E}">
        <p14:creationId xmlns:p14="http://schemas.microsoft.com/office/powerpoint/2010/main" val="32315795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5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Chevron 18"/>
          <p:cNvSpPr/>
          <p:nvPr userDrawn="1"/>
        </p:nvSpPr>
        <p:spPr>
          <a:xfrm rot="5400000">
            <a:off x="11141040"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Rectangle 19"/>
          <p:cNvSpPr/>
          <p:nvPr userDrawn="1"/>
        </p:nvSpPr>
        <p:spPr>
          <a:xfrm>
            <a:off x="10748521"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4" name="Text Placeholder 3"/>
          <p:cNvSpPr>
            <a:spLocks noGrp="1"/>
          </p:cNvSpPr>
          <p:nvPr>
            <p:ph type="body" sz="quarter" idx="10" hasCustomPrompt="1"/>
          </p:nvPr>
        </p:nvSpPr>
        <p:spPr>
          <a:xfrm>
            <a:off x="274639" y="168276"/>
            <a:ext cx="7010400" cy="578485"/>
          </a:xfrm>
          <a:prstGeom prst="rect">
            <a:avLst/>
          </a:prstGeom>
        </p:spPr>
        <p:txBody>
          <a:bodyPr/>
          <a:lstStyle>
            <a:lvl1pPr>
              <a:defRPr lang="en-GB" sz="3000" b="1" i="0" dirty="0">
                <a:solidFill>
                  <a:schemeClr val="accent2"/>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pic>
        <p:nvPicPr>
          <p:cNvPr id="23" name="Picture 22" descr="AZ_SYMBOL_RGB.jpg">
            <a:extLst>
              <a:ext uri="{FF2B5EF4-FFF2-40B4-BE49-F238E27FC236}">
                <a16:creationId xmlns:a16="http://schemas.microsoft.com/office/drawing/2014/main" id="{D0A4CA32-F42A-4095-9F6B-9BB15C8FE8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256" y="6256772"/>
            <a:ext cx="502529" cy="578485"/>
          </a:xfrm>
          <a:prstGeom prst="rect">
            <a:avLst/>
          </a:prstGeom>
        </p:spPr>
      </p:pic>
    </p:spTree>
    <p:extLst>
      <p:ext uri="{BB962C8B-B14F-4D97-AF65-F5344CB8AC3E}">
        <p14:creationId xmlns:p14="http://schemas.microsoft.com/office/powerpoint/2010/main" val="15161647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6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Chevron 18"/>
          <p:cNvSpPr/>
          <p:nvPr userDrawn="1"/>
        </p:nvSpPr>
        <p:spPr>
          <a:xfrm rot="5400000">
            <a:off x="11141040"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Rectangle 19"/>
          <p:cNvSpPr/>
          <p:nvPr userDrawn="1"/>
        </p:nvSpPr>
        <p:spPr>
          <a:xfrm>
            <a:off x="10748521"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4" name="Text Placeholder 3"/>
          <p:cNvSpPr>
            <a:spLocks noGrp="1"/>
          </p:cNvSpPr>
          <p:nvPr>
            <p:ph type="body" sz="quarter" idx="10" hasCustomPrompt="1"/>
          </p:nvPr>
        </p:nvSpPr>
        <p:spPr>
          <a:xfrm>
            <a:off x="274639" y="168276"/>
            <a:ext cx="7010400" cy="578485"/>
          </a:xfrm>
          <a:prstGeom prst="rect">
            <a:avLst/>
          </a:prstGeom>
        </p:spPr>
        <p:txBody>
          <a:bodyPr/>
          <a:lstStyle>
            <a:lvl1pPr>
              <a:defRPr lang="en-GB" sz="3000" b="1" i="0" dirty="0">
                <a:solidFill>
                  <a:schemeClr val="accent2"/>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Tree>
    <p:extLst>
      <p:ext uri="{BB962C8B-B14F-4D97-AF65-F5344CB8AC3E}">
        <p14:creationId xmlns:p14="http://schemas.microsoft.com/office/powerpoint/2010/main" val="7871287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7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rgbClr val="FFF7E1">
              <a:alpha val="95000"/>
            </a:srgb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0" indent="0" algn="ctr" defTabSz="914332" fontAlgn="auto">
              <a:lnSpc>
                <a:spcPct val="100000"/>
              </a:lnSpc>
              <a:spcBef>
                <a:spcPts val="0"/>
              </a:spcBef>
              <a:spcAft>
                <a:spcPts val="0"/>
              </a:spcAft>
              <a:buClrTx/>
              <a:buSzTx/>
              <a:buFontTx/>
              <a:buNone/>
              <a:tabLst/>
            </a:pPr>
            <a:endParaRPr kumimoji="0" lang="en-GB" sz="1800" b="0" i="0" u="none" strike="noStrike" cap="none" spc="0" normalizeH="0" baseline="0">
              <a:ln>
                <a:noFill/>
              </a:ln>
              <a:solidFill>
                <a:schemeClr val="bg2">
                  <a:lumMod val="20000"/>
                  <a:lumOff val="80000"/>
                </a:schemeClr>
              </a:solidFill>
              <a:effectLst/>
              <a:uLnTx/>
              <a:uFillTx/>
              <a:latin typeface="Arial"/>
            </a:endParaRPr>
          </a:p>
        </p:txBody>
      </p:sp>
      <p:sp>
        <p:nvSpPr>
          <p:cNvPr id="19" name="Chevron 18"/>
          <p:cNvSpPr/>
          <p:nvPr userDrawn="1"/>
        </p:nvSpPr>
        <p:spPr>
          <a:xfrm rot="5400000">
            <a:off x="11141040"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Rectangle 19"/>
          <p:cNvSpPr/>
          <p:nvPr userDrawn="1"/>
        </p:nvSpPr>
        <p:spPr>
          <a:xfrm>
            <a:off x="10748521"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4" name="Text Placeholder 3"/>
          <p:cNvSpPr>
            <a:spLocks noGrp="1"/>
          </p:cNvSpPr>
          <p:nvPr>
            <p:ph type="body" sz="quarter" idx="10" hasCustomPrompt="1"/>
          </p:nvPr>
        </p:nvSpPr>
        <p:spPr>
          <a:xfrm>
            <a:off x="274639" y="168276"/>
            <a:ext cx="7010400" cy="578485"/>
          </a:xfrm>
          <a:prstGeom prst="rect">
            <a:avLst/>
          </a:prstGeom>
        </p:spPr>
        <p:txBody>
          <a:bodyPr/>
          <a:lstStyle>
            <a:lvl1pPr>
              <a:defRPr lang="en-GB" sz="3000" b="1" i="0" dirty="0">
                <a:solidFill>
                  <a:schemeClr val="accent2"/>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Tree>
    <p:extLst>
      <p:ext uri="{BB962C8B-B14F-4D97-AF65-F5344CB8AC3E}">
        <p14:creationId xmlns:p14="http://schemas.microsoft.com/office/powerpoint/2010/main" val="34985638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9_Divider1">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566000" y="8616452"/>
            <a:ext cx="704000" cy="288000"/>
          </a:xfrm>
          <a:prstGeom prst="rect">
            <a:avLst/>
          </a:prstGeom>
        </p:spPr>
        <p:txBody>
          <a:bodyPr vert="horz" lIns="0" tIns="0" rIns="0" bIns="0" rtlCol="0" anchor="t" anchorCtr="0"/>
          <a:lstStyle>
            <a:defPPr>
              <a:defRPr lang="en-US"/>
            </a:defPPr>
            <a:lvl1pPr marL="0" algn="l" defTabSz="1219110" rtl="0" eaLnBrk="1" latinLnBrk="0" hangingPunct="1">
              <a:defRPr sz="1423"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fld id="{3C4F54F3-C349-4609-AFEE-01462D5C7942}" type="slidenum">
              <a:rPr lang="en-GB" smtClean="0">
                <a:solidFill>
                  <a:srgbClr val="000000"/>
                </a:solidFill>
              </a:rPr>
              <a:pPr/>
              <a:t>‹#›</a:t>
            </a:fld>
            <a:endParaRPr lang="en-GB">
              <a:solidFill>
                <a:srgbClr val="000000"/>
              </a:solidFill>
            </a:endParaRPr>
          </a:p>
        </p:txBody>
      </p:sp>
      <p:sp>
        <p:nvSpPr>
          <p:cNvPr id="8" name="Rectangle 7"/>
          <p:cNvSpPr/>
          <p:nvPr userDrawn="1"/>
        </p:nvSpPr>
        <p:spPr>
          <a:xfrm>
            <a:off x="11053825" y="0"/>
            <a:ext cx="113817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1" name="Chevron 10"/>
          <p:cNvSpPr/>
          <p:nvPr userDrawn="1"/>
        </p:nvSpPr>
        <p:spPr>
          <a:xfrm rot="5400000">
            <a:off x="11141041" y="44114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2" name="Chevron 11"/>
          <p:cNvSpPr/>
          <p:nvPr userDrawn="1"/>
        </p:nvSpPr>
        <p:spPr>
          <a:xfrm rot="5400000">
            <a:off x="11141041" y="1330096"/>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3" name="Chevron 12"/>
          <p:cNvSpPr/>
          <p:nvPr userDrawn="1"/>
        </p:nvSpPr>
        <p:spPr>
          <a:xfrm rot="5400000">
            <a:off x="11141041" y="2205980"/>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4" name="Chevron 13"/>
          <p:cNvSpPr/>
          <p:nvPr userDrawn="1"/>
        </p:nvSpPr>
        <p:spPr>
          <a:xfrm rot="5400000">
            <a:off x="11141041" y="3081868"/>
            <a:ext cx="958495" cy="723845"/>
          </a:xfrm>
          <a:prstGeom prst="chevron">
            <a:avLst>
              <a:gd name="adj" fmla="val 25580"/>
            </a:avLst>
          </a:prstGeom>
          <a:solidFill>
            <a:schemeClr val="bg1">
              <a:alpha val="30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19" name="Chevron 18"/>
          <p:cNvSpPr/>
          <p:nvPr userDrawn="1"/>
        </p:nvSpPr>
        <p:spPr>
          <a:xfrm rot="5400000">
            <a:off x="11141040" y="-412529"/>
            <a:ext cx="958493" cy="723845"/>
          </a:xfrm>
          <a:prstGeom prst="chevron">
            <a:avLst>
              <a:gd name="adj" fmla="val 25580"/>
            </a:avLst>
          </a:prstGeom>
          <a:solidFill>
            <a:schemeClr val="tx2">
              <a:lumMod val="75000"/>
            </a:schemeClr>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0" name="Rectangle 19"/>
          <p:cNvSpPr/>
          <p:nvPr userDrawn="1"/>
        </p:nvSpPr>
        <p:spPr>
          <a:xfrm>
            <a:off x="10748521" y="-687897"/>
            <a:ext cx="5325035" cy="681925"/>
          </a:xfrm>
          <a:prstGeom prst="rect">
            <a:avLst/>
          </a:prstGeom>
          <a:solidFill>
            <a:srgbClr val="F8F8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10624413" y="6861480"/>
            <a:ext cx="5325035" cy="681925"/>
          </a:xfrm>
          <a:prstGeom prst="rect">
            <a:avLst/>
          </a:prstGeom>
          <a:solidFill>
            <a:srgbClr val="EC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4" name="Text Placeholder 3"/>
          <p:cNvSpPr>
            <a:spLocks noGrp="1"/>
          </p:cNvSpPr>
          <p:nvPr>
            <p:ph type="body" sz="quarter" idx="10" hasCustomPrompt="1"/>
          </p:nvPr>
        </p:nvSpPr>
        <p:spPr>
          <a:xfrm>
            <a:off x="274639" y="168276"/>
            <a:ext cx="7010400" cy="578485"/>
          </a:xfrm>
          <a:prstGeom prst="rect">
            <a:avLst/>
          </a:prstGeom>
        </p:spPr>
        <p:txBody>
          <a:bodyPr/>
          <a:lstStyle>
            <a:lvl1pPr>
              <a:defRPr lang="en-GB" sz="3000" b="1" i="0" dirty="0">
                <a:solidFill>
                  <a:schemeClr val="accent2"/>
                </a:solidFill>
                <a:latin typeface="Graphik Black" panose="020B0A03030202060203" pitchFamily="34" charset="0"/>
                <a:ea typeface="Graphik Black" panose="020B0A03030202060203" pitchFamily="34" charset="0"/>
                <a:cs typeface="Graphik Black" panose="020B0A03030202060203" pitchFamily="34" charset="0"/>
              </a:defRPr>
            </a:lvl1pPr>
          </a:lstStyle>
          <a:p>
            <a:pPr marL="0" lvl="0" indent="0">
              <a:buNone/>
            </a:pPr>
            <a:r>
              <a:rPr lang="en-US"/>
              <a:t>INSERT TITLE TEXT</a:t>
            </a:r>
            <a:endParaRPr lang="en-GB"/>
          </a:p>
        </p:txBody>
      </p:sp>
    </p:spTree>
    <p:extLst>
      <p:ext uri="{BB962C8B-B14F-4D97-AF65-F5344CB8AC3E}">
        <p14:creationId xmlns:p14="http://schemas.microsoft.com/office/powerpoint/2010/main" val="326819592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cSld name="Section break slide">
    <p:bg>
      <p:bgPr>
        <a:solidFill>
          <a:schemeClr val="tx2"/>
        </a:solidFill>
        <a:effectLst/>
      </p:bgPr>
    </p:bg>
    <p:spTree>
      <p:nvGrpSpPr>
        <p:cNvPr id="1" name=""/>
        <p:cNvGrpSpPr/>
        <p:nvPr/>
      </p:nvGrpSpPr>
      <p:grpSpPr>
        <a:xfrm>
          <a:off x="0" y="0"/>
          <a:ext cx="0" cy="0"/>
          <a:chOff x="0" y="0"/>
          <a:chExt cx="0" cy="0"/>
        </a:xfrm>
      </p:grpSpPr>
      <p:sp>
        <p:nvSpPr>
          <p:cNvPr id="20" name="Title 1"/>
          <p:cNvSpPr>
            <a:spLocks noGrp="1"/>
          </p:cNvSpPr>
          <p:nvPr>
            <p:ph type="ctrTitle" hasCustomPrompt="1"/>
          </p:nvPr>
        </p:nvSpPr>
        <p:spPr>
          <a:xfrm>
            <a:off x="1524000" y="1631148"/>
            <a:ext cx="9144000" cy="2387600"/>
          </a:xfrm>
        </p:spPr>
        <p:txBody>
          <a:bodyPr anchor="b"/>
          <a:lstStyle>
            <a:lvl1pPr algn="ctr">
              <a:defRPr sz="5400">
                <a:solidFill>
                  <a:schemeClr val="bg1"/>
                </a:solidFill>
              </a:defRPr>
            </a:lvl1pPr>
          </a:lstStyle>
          <a:p>
            <a:r>
              <a:rPr lang="en-US"/>
              <a:t>Section Break Title</a:t>
            </a:r>
          </a:p>
        </p:txBody>
      </p:sp>
      <p:sp>
        <p:nvSpPr>
          <p:cNvPr id="21" name="Subtitle 2"/>
          <p:cNvSpPr>
            <a:spLocks noGrp="1"/>
          </p:cNvSpPr>
          <p:nvPr>
            <p:ph type="subTitle" idx="1" hasCustomPrompt="1"/>
          </p:nvPr>
        </p:nvSpPr>
        <p:spPr>
          <a:xfrm>
            <a:off x="805544" y="3930202"/>
            <a:ext cx="10580915" cy="892631"/>
          </a:xfrm>
        </p:spPr>
        <p:txBody>
          <a:bodyPr>
            <a:normAutofit/>
          </a:bodyPr>
          <a:lstStyle>
            <a:lvl1pPr marL="0" indent="0" algn="ctr">
              <a:lnSpc>
                <a:spcPct val="80000"/>
              </a:lnSpc>
              <a:buNone/>
              <a:defRPr sz="3600">
                <a:solidFill>
                  <a:schemeClr val="tx2">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grpSp>
        <p:nvGrpSpPr>
          <p:cNvPr id="22" name="Group 21"/>
          <p:cNvGrpSpPr>
            <a:grpSpLocks noChangeAspect="1"/>
          </p:cNvGrpSpPr>
          <p:nvPr/>
        </p:nvGrpSpPr>
        <p:grpSpPr>
          <a:xfrm>
            <a:off x="5645987" y="1412969"/>
            <a:ext cx="900028" cy="914400"/>
            <a:chOff x="5127584" y="2099392"/>
            <a:chExt cx="555329" cy="564197"/>
          </a:xfrm>
        </p:grpSpPr>
        <p:sp>
          <p:nvSpPr>
            <p:cNvPr id="23" name="Freeform 18"/>
            <p:cNvSpPr>
              <a:spLocks/>
            </p:cNvSpPr>
            <p:nvPr/>
          </p:nvSpPr>
          <p:spPr bwMode="auto">
            <a:xfrm>
              <a:off x="5127584" y="2099392"/>
              <a:ext cx="555329" cy="564197"/>
            </a:xfrm>
            <a:custGeom>
              <a:avLst/>
              <a:gdLst>
                <a:gd name="T0" fmla="*/ 0 w 1315"/>
                <a:gd name="T1" fmla="*/ 0 h 1336"/>
                <a:gd name="T2" fmla="*/ 229 w 1315"/>
                <a:gd name="T3" fmla="*/ 0 h 1336"/>
                <a:gd name="T4" fmla="*/ 659 w 1315"/>
                <a:gd name="T5" fmla="*/ 873 h 1336"/>
                <a:gd name="T6" fmla="*/ 1090 w 1315"/>
                <a:gd name="T7" fmla="*/ 0 h 1336"/>
                <a:gd name="T8" fmla="*/ 1315 w 1315"/>
                <a:gd name="T9" fmla="*/ 0 h 1336"/>
                <a:gd name="T10" fmla="*/ 659 w 1315"/>
                <a:gd name="T11" fmla="*/ 1336 h 1336"/>
                <a:gd name="T12" fmla="*/ 0 w 131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315" h="1336">
                  <a:moveTo>
                    <a:pt x="0" y="0"/>
                  </a:moveTo>
                  <a:lnTo>
                    <a:pt x="229" y="0"/>
                  </a:lnTo>
                  <a:lnTo>
                    <a:pt x="659" y="873"/>
                  </a:lnTo>
                  <a:lnTo>
                    <a:pt x="1090" y="0"/>
                  </a:lnTo>
                  <a:lnTo>
                    <a:pt x="1315" y="0"/>
                  </a:lnTo>
                  <a:lnTo>
                    <a:pt x="659" y="1336"/>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19"/>
            <p:cNvSpPr>
              <a:spLocks/>
            </p:cNvSpPr>
            <p:nvPr/>
          </p:nvSpPr>
          <p:spPr bwMode="auto">
            <a:xfrm>
              <a:off x="5279613" y="2099392"/>
              <a:ext cx="250848" cy="251270"/>
            </a:xfrm>
            <a:custGeom>
              <a:avLst/>
              <a:gdLst>
                <a:gd name="T0" fmla="*/ 0 w 135"/>
                <a:gd name="T1" fmla="*/ 0 h 135"/>
                <a:gd name="T2" fmla="*/ 68 w 135"/>
                <a:gd name="T3" fmla="*/ 135 h 135"/>
                <a:gd name="T4" fmla="*/ 135 w 135"/>
                <a:gd name="T5" fmla="*/ 0 h 135"/>
                <a:gd name="T6" fmla="*/ 0 w 135"/>
                <a:gd name="T7" fmla="*/ 0 h 135"/>
              </a:gdLst>
              <a:ahLst/>
              <a:cxnLst>
                <a:cxn ang="0">
                  <a:pos x="T0" y="T1"/>
                </a:cxn>
                <a:cxn ang="0">
                  <a:pos x="T2" y="T3"/>
                </a:cxn>
                <a:cxn ang="0">
                  <a:pos x="T4" y="T5"/>
                </a:cxn>
                <a:cxn ang="0">
                  <a:pos x="T6" y="T7"/>
                </a:cxn>
              </a:cxnLst>
              <a:rect l="0" t="0" r="r" b="b"/>
              <a:pathLst>
                <a:path w="135" h="135">
                  <a:moveTo>
                    <a:pt x="0" y="0"/>
                  </a:moveTo>
                  <a:cubicBezTo>
                    <a:pt x="68" y="135"/>
                    <a:pt x="68" y="135"/>
                    <a:pt x="68" y="135"/>
                  </a:cubicBezTo>
                  <a:cubicBezTo>
                    <a:pt x="135" y="0"/>
                    <a:pt x="135" y="0"/>
                    <a:pt x="135" y="0"/>
                  </a:cubicBezTo>
                  <a:cubicBezTo>
                    <a:pt x="135" y="0"/>
                    <a:pt x="0" y="0"/>
                    <a:pt x="0" y="0"/>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4290616130"/>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Blank 1.6">
    <p:bg>
      <p:bgPr>
        <a:solidFill>
          <a:schemeClr val="accent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34"/>
          </p:nvPr>
        </p:nvSpPr>
        <p:spPr/>
        <p:txBody>
          <a:bodyPr/>
          <a:lstStyle/>
          <a:p>
            <a:endParaRPr lang="en-AU"/>
          </a:p>
        </p:txBody>
      </p:sp>
      <p:sp>
        <p:nvSpPr>
          <p:cNvPr id="3" name="Slide Number Placeholder 2"/>
          <p:cNvSpPr>
            <a:spLocks noGrp="1"/>
          </p:cNvSpPr>
          <p:nvPr>
            <p:ph type="sldNum" sz="quarter" idx="35"/>
          </p:nvPr>
        </p:nvSpPr>
        <p:spPr/>
        <p:txBody>
          <a:bodyPr/>
          <a:lstStyle/>
          <a:p>
            <a:pPr>
              <a:defRPr/>
            </a:pPr>
            <a:fld id="{90CBDC3A-D49F-4631-A8C7-55D59B33E5FA}" type="slidenum">
              <a:rPr lang="en-US" smtClean="0"/>
              <a:pPr>
                <a:defRPr/>
              </a:pPr>
              <a:t>‹#›</a:t>
            </a:fld>
            <a:endParaRPr lang="en-US"/>
          </a:p>
        </p:txBody>
      </p:sp>
    </p:spTree>
    <p:extLst>
      <p:ext uri="{BB962C8B-B14F-4D97-AF65-F5344CB8AC3E}">
        <p14:creationId xmlns:p14="http://schemas.microsoft.com/office/powerpoint/2010/main" val="2988867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3.sv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ags" Target="../tags/tag11.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image" Target="../media/image1.svg"/><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tags" Target="../tags/tag21.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Layout" Target="../slideLayouts/slideLayout43.xml"/><Relationship Id="rId7" Type="http://schemas.openxmlformats.org/officeDocument/2006/relationships/tags" Target="../tags/tag4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4.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ags" Target="../tags/tag50.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5.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image" Target="../media/image3.svg"/><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tags" Target="../tags/tag60.xml"/><Relationship Id="rId5" Type="http://schemas.openxmlformats.org/officeDocument/2006/relationships/slideLayout" Target="../slideLayouts/slideLayout60.xml"/><Relationship Id="rId10" Type="http://schemas.openxmlformats.org/officeDocument/2006/relationships/theme" Target="../theme/theme6.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9" Type="http://schemas.openxmlformats.org/officeDocument/2006/relationships/slideLayout" Target="../slideLayouts/slideLayout103.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42" Type="http://schemas.openxmlformats.org/officeDocument/2006/relationships/slideLayout" Target="../slideLayouts/slideLayout106.xml"/><Relationship Id="rId47" Type="http://schemas.openxmlformats.org/officeDocument/2006/relationships/slideLayout" Target="../slideLayouts/slideLayout111.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9" Type="http://schemas.openxmlformats.org/officeDocument/2006/relationships/slideLayout" Target="../slideLayouts/slideLayout93.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37" Type="http://schemas.openxmlformats.org/officeDocument/2006/relationships/slideLayout" Target="../slideLayouts/slideLayout101.xml"/><Relationship Id="rId40" Type="http://schemas.openxmlformats.org/officeDocument/2006/relationships/slideLayout" Target="../slideLayouts/slideLayout104.xml"/><Relationship Id="rId45" Type="http://schemas.openxmlformats.org/officeDocument/2006/relationships/slideLayout" Target="../slideLayouts/slideLayout109.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slideLayout" Target="../slideLayouts/slideLayout100.xml"/><Relationship Id="rId49" Type="http://schemas.openxmlformats.org/officeDocument/2006/relationships/theme" Target="../theme/theme7.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4" Type="http://schemas.openxmlformats.org/officeDocument/2006/relationships/slideLayout" Target="../slideLayouts/slideLayout108.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 Id="rId43" Type="http://schemas.openxmlformats.org/officeDocument/2006/relationships/slideLayout" Target="../slideLayouts/slideLayout107.xml"/><Relationship Id="rId48" Type="http://schemas.openxmlformats.org/officeDocument/2006/relationships/slideLayout" Target="../slideLayouts/slideLayout112.xml"/><Relationship Id="rId8" Type="http://schemas.openxmlformats.org/officeDocument/2006/relationships/slideLayout" Target="../slideLayouts/slideLayout72.xml"/><Relationship Id="rId3" Type="http://schemas.openxmlformats.org/officeDocument/2006/relationships/slideLayout" Target="../slideLayouts/slideLayout67.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38" Type="http://schemas.openxmlformats.org/officeDocument/2006/relationships/slideLayout" Target="../slideLayouts/slideLayout102.xml"/><Relationship Id="rId46" Type="http://schemas.openxmlformats.org/officeDocument/2006/relationships/slideLayout" Target="../slideLayouts/slideLayout110.xml"/><Relationship Id="rId20" Type="http://schemas.openxmlformats.org/officeDocument/2006/relationships/slideLayout" Target="../slideLayouts/slideLayout84.xml"/><Relationship Id="rId41" Type="http://schemas.openxmlformats.org/officeDocument/2006/relationships/slideLayout" Target="../slideLayouts/slideLayout105.xml"/><Relationship Id="rId1" Type="http://schemas.openxmlformats.org/officeDocument/2006/relationships/slideLayout" Target="../slideLayouts/slideLayout65.xml"/><Relationship Id="rId6"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57338"/>
            <a:ext cx="11376025" cy="4636800"/>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use the Paste and Match Formatting shortcut (</a:t>
            </a:r>
            <a:r>
              <a:rPr lang="en-US" err="1"/>
              <a:t>Cmd</a:t>
            </a:r>
            <a:r>
              <a:rPr lang="en-US"/>
              <a:t> + Option + Shift + V).</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410E024-D0BA-4349-981A-F74D8D6124B4}"/>
              </a:ext>
              <a:ext uri="{C183D7F6-B498-43B3-948B-1728B52AA6E4}">
                <adec:decorative xmlns:adec="http://schemas.microsoft.com/office/drawing/2017/decorative" val="1"/>
              </a:ext>
            </a:extLst>
          </p:cNvPr>
          <p:cNvSpPr>
            <a:spLocks noGrp="1"/>
          </p:cNvSpPr>
          <p:nvPr>
            <p:ph type="sldNum" sz="quarter" idx="4"/>
          </p:nvPr>
        </p:nvSpPr>
        <p:spPr>
          <a:xfrm>
            <a:off x="0" y="6456258"/>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1"/>
    </p:custDataLst>
    <p:extLst>
      <p:ext uri="{BB962C8B-B14F-4D97-AF65-F5344CB8AC3E}">
        <p14:creationId xmlns:p14="http://schemas.microsoft.com/office/powerpoint/2010/main" val="3788171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460800" marR="0" indent="-2286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3pPr>
      <a:lvl4pPr marL="9216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smtClean="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57338"/>
            <a:ext cx="11376025" cy="4636800"/>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use the Paste and Match Formatting shortcut (</a:t>
            </a:r>
            <a:r>
              <a:rPr lang="en-US" err="1"/>
              <a:t>Cmd</a:t>
            </a:r>
            <a:r>
              <a:rPr lang="en-US"/>
              <a:t> + Option + Shift + V).</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78F6B2-FAF9-4D08-B8BD-F2646AEF396C}"/>
              </a:ext>
              <a:ext uri="{C183D7F6-B498-43B3-948B-1728B52AA6E4}">
                <adec:decorative xmlns:adec="http://schemas.microsoft.com/office/drawing/2017/decorative" val="1"/>
              </a:ext>
            </a:extLst>
          </p:cNvPr>
          <p:cNvSpPr>
            <a:spLocks noGrp="1"/>
          </p:cNvSpPr>
          <p:nvPr>
            <p:ph type="dt" sz="half" idx="2"/>
          </p:nvPr>
        </p:nvSpPr>
        <p:spPr>
          <a:xfrm>
            <a:off x="10137663" y="6456258"/>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 uri="{C183D7F6-B498-43B3-948B-1728B52AA6E4}">
                <adec:decorative xmlns:adec="http://schemas.microsoft.com/office/drawing/2017/decorative" val="1"/>
              </a:ext>
            </a:extLst>
          </p:cNvPr>
          <p:cNvSpPr>
            <a:spLocks noGrp="1"/>
          </p:cNvSpPr>
          <p:nvPr>
            <p:ph type="sldNum" sz="quarter" idx="4"/>
          </p:nvPr>
        </p:nvSpPr>
        <p:spPr>
          <a:xfrm>
            <a:off x="0" y="6456258"/>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Tree>
    <p:custDataLst>
      <p:tags r:id="rId11"/>
    </p:custDataLst>
    <p:extLst>
      <p:ext uri="{BB962C8B-B14F-4D97-AF65-F5344CB8AC3E}">
        <p14:creationId xmlns:p14="http://schemas.microsoft.com/office/powerpoint/2010/main" val="41336707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460800" marR="0" indent="-2286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3pPr>
      <a:lvl4pPr marL="9216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smtClean="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 uri="{C183D7F6-B498-43B3-948B-1728B52AA6E4}">
                <adec:decorative xmlns:adec="http://schemas.microsoft.com/office/drawing/2017/decorative" val="1"/>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 uri="{C183D7F6-B498-43B3-948B-1728B52AA6E4}">
                <adec:decorative xmlns:adec="http://schemas.microsoft.com/office/drawing/2017/decorative" val="1"/>
              </a:ext>
            </a:extLst>
          </p:cNvPr>
          <p:cNvSpPr>
            <a:spLocks noGrp="1"/>
          </p:cNvSpPr>
          <p:nvPr>
            <p:ph type="sldNum" sz="quarter" idx="4"/>
          </p:nvPr>
        </p:nvSpPr>
        <p:spPr>
          <a:xfrm>
            <a:off x="0" y="6454800"/>
            <a:ext cx="407987"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6800"/>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use the Paste and Match Formatting shortcut (</a:t>
            </a:r>
            <a:r>
              <a:rPr lang="en-US" err="1"/>
              <a:t>Cmd</a:t>
            </a:r>
            <a:r>
              <a:rPr lang="en-US"/>
              <a:t> + Option + Shift + V).</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Tree>
    <p:custDataLst>
      <p:tags r:id="rId24"/>
    </p:custDataLst>
    <p:extLst>
      <p:ext uri="{BB962C8B-B14F-4D97-AF65-F5344CB8AC3E}">
        <p14:creationId xmlns:p14="http://schemas.microsoft.com/office/powerpoint/2010/main" val="250302957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 uri="{C183D7F6-B498-43B3-948B-1728B52AA6E4}">
                <adec:decorative xmlns:adec="http://schemas.microsoft.com/office/drawing/2017/decorative" val="1"/>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 uri="{C183D7F6-B498-43B3-948B-1728B52AA6E4}">
                <adec:decorative xmlns:adec="http://schemas.microsoft.com/office/drawing/2017/decorative" val="1"/>
              </a:ext>
            </a:extLst>
          </p:cNvPr>
          <p:cNvSpPr>
            <a:spLocks noGrp="1"/>
          </p:cNvSpPr>
          <p:nvPr>
            <p:ph type="sldNum" sz="quarter" idx="4"/>
          </p:nvPr>
        </p:nvSpPr>
        <p:spPr>
          <a:xfrm>
            <a:off x="0" y="6454800"/>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6800"/>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use the Paste and Match Formatting shortcut (</a:t>
            </a:r>
            <a:r>
              <a:rPr lang="en-US" err="1"/>
              <a:t>Cmd</a:t>
            </a:r>
            <a:r>
              <a:rPr lang="en-US"/>
              <a:t> + Option + Shift + V).</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Tree>
    <p:custDataLst>
      <p:tags r:id="rId7"/>
    </p:custDataLst>
    <p:extLst>
      <p:ext uri="{BB962C8B-B14F-4D97-AF65-F5344CB8AC3E}">
        <p14:creationId xmlns:p14="http://schemas.microsoft.com/office/powerpoint/2010/main" val="128893703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6258"/>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57337"/>
            <a:ext cx="11376025" cy="4643437"/>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Tree>
    <p:custDataLst>
      <p:tags r:id="rId12"/>
    </p:custDataLst>
    <p:extLst>
      <p:ext uri="{BB962C8B-B14F-4D97-AF65-F5344CB8AC3E}">
        <p14:creationId xmlns:p14="http://schemas.microsoft.com/office/powerpoint/2010/main" val="305824919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29" r:id="rId10"/>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792000" indent="-2160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3pPr>
      <a:lvl4pPr marL="972000" indent="-2160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smtClean="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6258"/>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6258"/>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57337"/>
            <a:ext cx="11376025" cy="4643437"/>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Tree>
    <p:custDataLst>
      <p:tags r:id="rId11"/>
    </p:custDataLst>
    <p:extLst>
      <p:ext uri="{BB962C8B-B14F-4D97-AF65-F5344CB8AC3E}">
        <p14:creationId xmlns:p14="http://schemas.microsoft.com/office/powerpoint/2010/main" val="275293769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792000" indent="-2160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3pPr>
      <a:lvl4pPr marL="972000" indent="-2160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smtClean="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C32D98DA-6D53-4F86-B9CC-4DCDA1FD080C}"/>
              </a:ext>
            </a:extLst>
          </p:cNvPr>
          <p:cNvSpPr>
            <a:spLocks noGrp="1"/>
          </p:cNvSpPr>
          <p:nvPr>
            <p:ph type="sldNum" sz="quarter" idx="4"/>
          </p:nvPr>
        </p:nvSpPr>
        <p:spPr>
          <a:xfrm>
            <a:off x="0" y="6454800"/>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Tree>
    <p:extLst>
      <p:ext uri="{BB962C8B-B14F-4D97-AF65-F5344CB8AC3E}">
        <p14:creationId xmlns:p14="http://schemas.microsoft.com/office/powerpoint/2010/main" val="576767853"/>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1" r:id="rId21"/>
    <p:sldLayoutId id="2147483752" r:id="rId22"/>
    <p:sldLayoutId id="2147483753" r:id="rId23"/>
    <p:sldLayoutId id="2147483754" r:id="rId24"/>
    <p:sldLayoutId id="2147483755" r:id="rId25"/>
    <p:sldLayoutId id="2147483756" r:id="rId26"/>
    <p:sldLayoutId id="2147483757" r:id="rId27"/>
    <p:sldLayoutId id="2147483758" r:id="rId28"/>
    <p:sldLayoutId id="2147483759" r:id="rId29"/>
    <p:sldLayoutId id="2147483760" r:id="rId30"/>
    <p:sldLayoutId id="2147483761" r:id="rId31"/>
    <p:sldLayoutId id="2147483762" r:id="rId32"/>
    <p:sldLayoutId id="2147483763" r:id="rId33"/>
    <p:sldLayoutId id="2147483764" r:id="rId34"/>
    <p:sldLayoutId id="2147483765" r:id="rId35"/>
    <p:sldLayoutId id="2147483766" r:id="rId36"/>
    <p:sldLayoutId id="2147483767" r:id="rId37"/>
    <p:sldLayoutId id="2147483768" r:id="rId38"/>
    <p:sldLayoutId id="2147483769" r:id="rId39"/>
    <p:sldLayoutId id="2147483770" r:id="rId40"/>
    <p:sldLayoutId id="2147483771" r:id="rId41"/>
    <p:sldLayoutId id="2147483772" r:id="rId42"/>
    <p:sldLayoutId id="2147483782" r:id="rId43"/>
    <p:sldLayoutId id="2147483783" r:id="rId44"/>
    <p:sldLayoutId id="2147483784" r:id="rId45"/>
    <p:sldLayoutId id="2147483785" r:id="rId46"/>
    <p:sldLayoutId id="2147483786" r:id="rId47"/>
    <p:sldLayoutId id="2147483811" r:id="rId48"/>
  </p:sldLayoutIdLst>
  <p:hf hdr="0" ftr="0" dt="0"/>
  <p:txStyles>
    <p:titleStyle>
      <a:lvl1pPr algn="ctr" defTabSz="609539" rtl="0" eaLnBrk="1" latinLnBrk="0" hangingPunct="1">
        <a:spcBef>
          <a:spcPct val="0"/>
        </a:spcBef>
        <a:buNone/>
        <a:defRPr sz="5867" kern="1200">
          <a:solidFill>
            <a:schemeClr val="tx1"/>
          </a:solidFill>
          <a:latin typeface="+mj-lt"/>
          <a:ea typeface="+mj-ea"/>
          <a:cs typeface="+mj-cs"/>
        </a:defRPr>
      </a:lvl1pPr>
    </p:titleStyle>
    <p:bodyStyle>
      <a:lvl1pPr marL="457155" indent="-457155" algn="l" defTabSz="609539" rtl="0" eaLnBrk="1" latinLnBrk="0" hangingPunct="1">
        <a:spcBef>
          <a:spcPct val="20000"/>
        </a:spcBef>
        <a:buFont typeface="Arial"/>
        <a:buChar char="•"/>
        <a:defRPr sz="4267" kern="1200">
          <a:solidFill>
            <a:schemeClr val="tx1"/>
          </a:solidFill>
          <a:latin typeface="+mn-lt"/>
          <a:ea typeface="+mn-ea"/>
          <a:cs typeface="+mn-cs"/>
        </a:defRPr>
      </a:lvl1pPr>
      <a:lvl2pPr marL="990502" indent="-380962" algn="l" defTabSz="609539" rtl="0" eaLnBrk="1" latinLnBrk="0" hangingPunct="1">
        <a:spcBef>
          <a:spcPct val="20000"/>
        </a:spcBef>
        <a:buFont typeface="Arial"/>
        <a:buChar char="–"/>
        <a:defRPr sz="3733" kern="1200">
          <a:solidFill>
            <a:schemeClr val="tx1"/>
          </a:solidFill>
          <a:latin typeface="+mn-lt"/>
          <a:ea typeface="+mn-ea"/>
          <a:cs typeface="+mn-cs"/>
        </a:defRPr>
      </a:lvl2pPr>
      <a:lvl3pPr marL="1523849" indent="-304768" algn="l" defTabSz="609539" rtl="0" eaLnBrk="1" latinLnBrk="0" hangingPunct="1">
        <a:spcBef>
          <a:spcPct val="20000"/>
        </a:spcBef>
        <a:buFont typeface="Arial"/>
        <a:buChar char="•"/>
        <a:defRPr sz="3200" kern="1200">
          <a:solidFill>
            <a:schemeClr val="tx1"/>
          </a:solidFill>
          <a:latin typeface="+mn-lt"/>
          <a:ea typeface="+mn-ea"/>
          <a:cs typeface="+mn-cs"/>
        </a:defRPr>
      </a:lvl3pPr>
      <a:lvl4pPr marL="2133387" indent="-304768" algn="l" defTabSz="609539" rtl="0" eaLnBrk="1" latinLnBrk="0" hangingPunct="1">
        <a:spcBef>
          <a:spcPct val="20000"/>
        </a:spcBef>
        <a:buFont typeface="Arial"/>
        <a:buChar char="–"/>
        <a:defRPr sz="2667" kern="1200">
          <a:solidFill>
            <a:schemeClr val="tx1"/>
          </a:solidFill>
          <a:latin typeface="+mn-lt"/>
          <a:ea typeface="+mn-ea"/>
          <a:cs typeface="+mn-cs"/>
        </a:defRPr>
      </a:lvl4pPr>
      <a:lvl5pPr marL="2742926" indent="-304768" algn="l" defTabSz="609539" rtl="0" eaLnBrk="1" latinLnBrk="0" hangingPunct="1">
        <a:spcBef>
          <a:spcPct val="20000"/>
        </a:spcBef>
        <a:buFont typeface="Arial"/>
        <a:buChar char="»"/>
        <a:defRPr sz="2667" kern="1200">
          <a:solidFill>
            <a:schemeClr val="tx1"/>
          </a:solidFill>
          <a:latin typeface="+mn-lt"/>
          <a:ea typeface="+mn-ea"/>
          <a:cs typeface="+mn-cs"/>
        </a:defRPr>
      </a:lvl5pPr>
      <a:lvl6pPr marL="3352464" indent="-304768" algn="l" defTabSz="609539" rtl="0" eaLnBrk="1" latinLnBrk="0" hangingPunct="1">
        <a:spcBef>
          <a:spcPct val="20000"/>
        </a:spcBef>
        <a:buFont typeface="Arial"/>
        <a:buChar char="•"/>
        <a:defRPr sz="2667" kern="1200">
          <a:solidFill>
            <a:schemeClr val="tx1"/>
          </a:solidFill>
          <a:latin typeface="+mn-lt"/>
          <a:ea typeface="+mn-ea"/>
          <a:cs typeface="+mn-cs"/>
        </a:defRPr>
      </a:lvl6pPr>
      <a:lvl7pPr marL="3962005" indent="-304768" algn="l" defTabSz="609539" rtl="0" eaLnBrk="1" latinLnBrk="0" hangingPunct="1">
        <a:spcBef>
          <a:spcPct val="20000"/>
        </a:spcBef>
        <a:buFont typeface="Arial"/>
        <a:buChar char="•"/>
        <a:defRPr sz="2667" kern="1200">
          <a:solidFill>
            <a:schemeClr val="tx1"/>
          </a:solidFill>
          <a:latin typeface="+mn-lt"/>
          <a:ea typeface="+mn-ea"/>
          <a:cs typeface="+mn-cs"/>
        </a:defRPr>
      </a:lvl7pPr>
      <a:lvl8pPr marL="4571544" indent="-304768" algn="l" defTabSz="609539" rtl="0" eaLnBrk="1" latinLnBrk="0" hangingPunct="1">
        <a:spcBef>
          <a:spcPct val="20000"/>
        </a:spcBef>
        <a:buFont typeface="Arial"/>
        <a:buChar char="•"/>
        <a:defRPr sz="2667" kern="1200">
          <a:solidFill>
            <a:schemeClr val="tx1"/>
          </a:solidFill>
          <a:latin typeface="+mn-lt"/>
          <a:ea typeface="+mn-ea"/>
          <a:cs typeface="+mn-cs"/>
        </a:defRPr>
      </a:lvl8pPr>
      <a:lvl9pPr marL="5181082" indent="-304768" algn="l" defTabSz="609539"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39" rtl="0" eaLnBrk="1" latinLnBrk="0" hangingPunct="1">
        <a:defRPr sz="2400" kern="1200">
          <a:solidFill>
            <a:schemeClr val="tx1"/>
          </a:solidFill>
          <a:latin typeface="+mn-lt"/>
          <a:ea typeface="+mn-ea"/>
          <a:cs typeface="+mn-cs"/>
        </a:defRPr>
      </a:lvl1pPr>
      <a:lvl2pPr marL="609539" algn="l" defTabSz="609539" rtl="0" eaLnBrk="1" latinLnBrk="0" hangingPunct="1">
        <a:defRPr sz="2400" kern="1200">
          <a:solidFill>
            <a:schemeClr val="tx1"/>
          </a:solidFill>
          <a:latin typeface="+mn-lt"/>
          <a:ea typeface="+mn-ea"/>
          <a:cs typeface="+mn-cs"/>
        </a:defRPr>
      </a:lvl2pPr>
      <a:lvl3pPr marL="1219080" algn="l" defTabSz="609539" rtl="0" eaLnBrk="1" latinLnBrk="0" hangingPunct="1">
        <a:defRPr sz="2400" kern="1200">
          <a:solidFill>
            <a:schemeClr val="tx1"/>
          </a:solidFill>
          <a:latin typeface="+mn-lt"/>
          <a:ea typeface="+mn-ea"/>
          <a:cs typeface="+mn-cs"/>
        </a:defRPr>
      </a:lvl3pPr>
      <a:lvl4pPr marL="1828618" algn="l" defTabSz="609539" rtl="0" eaLnBrk="1" latinLnBrk="0" hangingPunct="1">
        <a:defRPr sz="2400" kern="1200">
          <a:solidFill>
            <a:schemeClr val="tx1"/>
          </a:solidFill>
          <a:latin typeface="+mn-lt"/>
          <a:ea typeface="+mn-ea"/>
          <a:cs typeface="+mn-cs"/>
        </a:defRPr>
      </a:lvl4pPr>
      <a:lvl5pPr marL="2438158" algn="l" defTabSz="609539" rtl="0" eaLnBrk="1" latinLnBrk="0" hangingPunct="1">
        <a:defRPr sz="2400" kern="1200">
          <a:solidFill>
            <a:schemeClr val="tx1"/>
          </a:solidFill>
          <a:latin typeface="+mn-lt"/>
          <a:ea typeface="+mn-ea"/>
          <a:cs typeface="+mn-cs"/>
        </a:defRPr>
      </a:lvl5pPr>
      <a:lvl6pPr marL="3047696" algn="l" defTabSz="609539" rtl="0" eaLnBrk="1" latinLnBrk="0" hangingPunct="1">
        <a:defRPr sz="2400" kern="1200">
          <a:solidFill>
            <a:schemeClr val="tx1"/>
          </a:solidFill>
          <a:latin typeface="+mn-lt"/>
          <a:ea typeface="+mn-ea"/>
          <a:cs typeface="+mn-cs"/>
        </a:defRPr>
      </a:lvl6pPr>
      <a:lvl7pPr marL="3657235" algn="l" defTabSz="609539" rtl="0" eaLnBrk="1" latinLnBrk="0" hangingPunct="1">
        <a:defRPr sz="2400" kern="1200">
          <a:solidFill>
            <a:schemeClr val="tx1"/>
          </a:solidFill>
          <a:latin typeface="+mn-lt"/>
          <a:ea typeface="+mn-ea"/>
          <a:cs typeface="+mn-cs"/>
        </a:defRPr>
      </a:lvl7pPr>
      <a:lvl8pPr marL="4266773" algn="l" defTabSz="609539" rtl="0" eaLnBrk="1" latinLnBrk="0" hangingPunct="1">
        <a:defRPr sz="2400" kern="1200">
          <a:solidFill>
            <a:schemeClr val="tx1"/>
          </a:solidFill>
          <a:latin typeface="+mn-lt"/>
          <a:ea typeface="+mn-ea"/>
          <a:cs typeface="+mn-cs"/>
        </a:defRPr>
      </a:lvl8pPr>
      <a:lvl9pPr marL="4876313" algn="l" defTabSz="60953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1">
          <p15:clr>
            <a:srgbClr val="F26B43"/>
          </p15:clr>
        </p15:guide>
        <p15:guide id="2" pos="4445">
          <p15:clr>
            <a:srgbClr val="F26B43"/>
          </p15:clr>
        </p15:guide>
        <p15:guide id="3" pos="5049">
          <p15:clr>
            <a:srgbClr val="F26B43"/>
          </p15:clr>
        </p15:guide>
        <p15:guide id="4" pos="5655">
          <p15:clr>
            <a:srgbClr val="F26B43"/>
          </p15:clr>
        </p15:guide>
        <p15:guide id="5" pos="6259">
          <p15:clr>
            <a:srgbClr val="F26B43"/>
          </p15:clr>
        </p15:guide>
        <p15:guide id="6" pos="6864">
          <p15:clr>
            <a:srgbClr val="F26B43"/>
          </p15:clr>
        </p15:guide>
        <p15:guide id="7" pos="7468">
          <p15:clr>
            <a:srgbClr val="F26B43"/>
          </p15:clr>
        </p15:guide>
        <p15:guide id="8" pos="3235">
          <p15:clr>
            <a:srgbClr val="F26B43"/>
          </p15:clr>
        </p15:guide>
        <p15:guide id="9" pos="2631">
          <p15:clr>
            <a:srgbClr val="F26B43"/>
          </p15:clr>
        </p15:guide>
        <p15:guide id="10" pos="2025">
          <p15:clr>
            <a:srgbClr val="F26B43"/>
          </p15:clr>
        </p15:guide>
        <p15:guide id="11" pos="1421">
          <p15:clr>
            <a:srgbClr val="F26B43"/>
          </p15:clr>
        </p15:guide>
        <p15:guide id="12" pos="816">
          <p15:clr>
            <a:srgbClr val="F26B43"/>
          </p15:clr>
        </p15:guide>
        <p15:guide id="13" pos="212">
          <p15:clr>
            <a:srgbClr val="F26B43"/>
          </p15:clr>
        </p15:guide>
        <p15:guide id="14">
          <p15:clr>
            <a:srgbClr val="F26B43"/>
          </p15:clr>
        </p15:guide>
        <p15:guide id="15" pos="7680">
          <p15:clr>
            <a:srgbClr val="F26B43"/>
          </p15:clr>
        </p15:guide>
        <p15:guide id="16" pos="3840">
          <p15:clr>
            <a:srgbClr val="F26B43"/>
          </p15:clr>
        </p15:guide>
        <p15:guide id="17" orient="horz">
          <p15:clr>
            <a:srgbClr val="F26B43"/>
          </p15:clr>
        </p15:guide>
        <p15:guide id="18" orient="horz" pos="4320">
          <p15:clr>
            <a:srgbClr val="F26B43"/>
          </p15:clr>
        </p15:guide>
        <p15:guide id="19" orient="horz" pos="2160">
          <p15:clr>
            <a:srgbClr val="F26B43"/>
          </p15:clr>
        </p15:guide>
        <p15:guide id="20" orient="horz" pos="1555">
          <p15:clr>
            <a:srgbClr val="F26B43"/>
          </p15:clr>
        </p15:guide>
        <p15:guide id="21" orient="horz" pos="951">
          <p15:clr>
            <a:srgbClr val="F26B43"/>
          </p15:clr>
        </p15:guide>
        <p15:guide id="22" orient="horz" pos="345">
          <p15:clr>
            <a:srgbClr val="F26B43"/>
          </p15:clr>
        </p15:guide>
        <p15:guide id="23" orient="horz" pos="2765">
          <p15:clr>
            <a:srgbClr val="F26B43"/>
          </p15:clr>
        </p15:guide>
        <p15:guide id="24" orient="horz" pos="3369">
          <p15:clr>
            <a:srgbClr val="F26B43"/>
          </p15:clr>
        </p15:guide>
        <p15:guide id="25" orient="horz" pos="397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40.svg"/><Relationship Id="rId5" Type="http://schemas.openxmlformats.org/officeDocument/2006/relationships/hyperlink" Target="https://azcollaboration.sharepoint.com/sites/EvidenceEnablement-IT-PlatformCommunications/Shared%20Documents/Platform%20Communications/ESRs/Training%20materials/External/External%20films/Final%20Films/VCV_for_ESR_External_video_01_How%20to%20create%20a%20proposal%20(1080p).mp4?csf=1&amp;web=1&amp;e=LdVpqn" TargetMode="Externa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microsoft.com/office/2007/relationships/hdphoto" Target="../media/hdphoto1.wdp"/><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42.svg"/><Relationship Id="rId9"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1.xml"/><Relationship Id="rId5" Type="http://schemas.openxmlformats.org/officeDocument/2006/relationships/image" Target="../media/image49.jpe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9.jpe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9.png"/><Relationship Id="rId1" Type="http://schemas.openxmlformats.org/officeDocument/2006/relationships/slideLayout" Target="../slideLayouts/slideLayout16.xml"/><Relationship Id="rId6" Type="http://schemas.openxmlformats.org/officeDocument/2006/relationships/image" Target="../media/image56.png"/><Relationship Id="rId5" Type="http://schemas.openxmlformats.org/officeDocument/2006/relationships/image" Target="../media/image61.png"/><Relationship Id="rId4" Type="http://schemas.openxmlformats.org/officeDocument/2006/relationships/image" Target="../media/image60.png"/></Relationships>
</file>

<file path=ppt/slides/_rels/slide1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2.png"/><Relationship Id="rId7"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1.jpeg"/><Relationship Id="rId5" Type="http://schemas.openxmlformats.org/officeDocument/2006/relationships/slide" Target="slide76.xml"/><Relationship Id="rId4" Type="http://schemas.openxmlformats.org/officeDocument/2006/relationships/image" Target="../media/image63.png"/><Relationship Id="rId9"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69.png"/><Relationship Id="rId2" Type="http://schemas.openxmlformats.org/officeDocument/2006/relationships/image" Target="../media/image66.jpeg"/><Relationship Id="rId1" Type="http://schemas.openxmlformats.org/officeDocument/2006/relationships/slideLayout" Target="../slideLayouts/slideLayout52.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3.svg"/><Relationship Id="rId7" Type="http://schemas.openxmlformats.org/officeDocument/2006/relationships/image" Target="../media/image72.png"/><Relationship Id="rId2" Type="http://schemas.openxmlformats.org/officeDocument/2006/relationships/image" Target="../media/image70.jpeg"/><Relationship Id="rId1" Type="http://schemas.openxmlformats.org/officeDocument/2006/relationships/slideLayout" Target="../slideLayouts/slideLayout52.xml"/><Relationship Id="rId6" Type="http://schemas.openxmlformats.org/officeDocument/2006/relationships/image" Target="../media/image71.png"/><Relationship Id="rId5" Type="http://schemas.openxmlformats.org/officeDocument/2006/relationships/image" Target="../media/image67.jpe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3.svg"/><Relationship Id="rId7" Type="http://schemas.openxmlformats.org/officeDocument/2006/relationships/image" Target="../media/image76.png"/><Relationship Id="rId2" Type="http://schemas.openxmlformats.org/officeDocument/2006/relationships/image" Target="../media/image74.jpeg"/><Relationship Id="rId1" Type="http://schemas.openxmlformats.org/officeDocument/2006/relationships/slideLayout" Target="../slideLayouts/slideLayout52.xml"/><Relationship Id="rId6" Type="http://schemas.openxmlformats.org/officeDocument/2006/relationships/image" Target="../media/image11.jpeg"/><Relationship Id="rId5" Type="http://schemas.openxmlformats.org/officeDocument/2006/relationships/image" Target="../media/image75.jpe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52.xml"/><Relationship Id="rId6" Type="http://schemas.openxmlformats.org/officeDocument/2006/relationships/image" Target="../media/image56.png"/><Relationship Id="rId5" Type="http://schemas.openxmlformats.org/officeDocument/2006/relationships/image" Target="../media/image80.png"/><Relationship Id="rId4" Type="http://schemas.openxmlformats.org/officeDocument/2006/relationships/image" Target="../media/image3.svg"/></Relationships>
</file>

<file path=ppt/slides/_rels/slide21.xml.rels><?xml version="1.0" encoding="UTF-8" standalone="yes"?>
<Relationships xmlns="http://schemas.openxmlformats.org/package/2006/relationships"><Relationship Id="rId8" Type="http://schemas.openxmlformats.org/officeDocument/2006/relationships/slide" Target="slide76.xml"/><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image" Target="../media/image82.png"/><Relationship Id="rId1" Type="http://schemas.openxmlformats.org/officeDocument/2006/relationships/slideLayout" Target="../slideLayouts/slideLayout5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3.svg"/></Relationships>
</file>

<file path=ppt/slides/_rels/slide2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5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3.svg"/></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1.png"/><Relationship Id="rId7" Type="http://schemas.openxmlformats.org/officeDocument/2006/relationships/image" Target="../media/image94.pn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3.sv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6.png"/></Relationships>
</file>

<file path=ppt/slides/_rels/slide24.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7.png"/><Relationship Id="rId7"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52.xml"/><Relationship Id="rId6" Type="http://schemas.openxmlformats.org/officeDocument/2006/relationships/image" Target="../media/image3.svg"/><Relationship Id="rId5" Type="http://schemas.openxmlformats.org/officeDocument/2006/relationships/image" Target="../media/image92.png"/><Relationship Id="rId4" Type="http://schemas.openxmlformats.org/officeDocument/2006/relationships/image" Target="../media/image98.png"/></Relationships>
</file>

<file path=ppt/slides/_rels/slide2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52.xml"/><Relationship Id="rId6" Type="http://schemas.openxmlformats.org/officeDocument/2006/relationships/image" Target="../media/image11.jpeg"/><Relationship Id="rId5" Type="http://schemas.openxmlformats.org/officeDocument/2006/relationships/image" Target="../media/image102.png"/><Relationship Id="rId4" Type="http://schemas.openxmlformats.org/officeDocument/2006/relationships/image" Target="../media/image3.svg"/></Relationships>
</file>

<file path=ppt/slides/_rels/slide26.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56.png"/><Relationship Id="rId2" Type="http://schemas.openxmlformats.org/officeDocument/2006/relationships/image" Target="../media/image3.svg"/><Relationship Id="rId1" Type="http://schemas.openxmlformats.org/officeDocument/2006/relationships/slideLayout" Target="../slideLayouts/slideLayout52.xml"/><Relationship Id="rId6" Type="http://schemas.openxmlformats.org/officeDocument/2006/relationships/image" Target="../media/image106.jpeg"/><Relationship Id="rId5" Type="http://schemas.openxmlformats.org/officeDocument/2006/relationships/image" Target="../media/image105.png"/><Relationship Id="rId4" Type="http://schemas.openxmlformats.org/officeDocument/2006/relationships/image" Target="../media/image104.png"/></Relationships>
</file>

<file path=ppt/slides/_rels/slide27.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3.svg"/><Relationship Id="rId7" Type="http://schemas.openxmlformats.org/officeDocument/2006/relationships/image" Target="../media/image110.png"/><Relationship Id="rId2" Type="http://schemas.openxmlformats.org/officeDocument/2006/relationships/image" Target="../media/image107.jpeg"/><Relationship Id="rId1" Type="http://schemas.openxmlformats.org/officeDocument/2006/relationships/slideLayout" Target="../slideLayouts/slideLayout52.xml"/><Relationship Id="rId6" Type="http://schemas.openxmlformats.org/officeDocument/2006/relationships/image" Target="../media/image109.jpeg"/><Relationship Id="rId5" Type="http://schemas.microsoft.com/office/2007/relationships/hdphoto" Target="../media/hdphoto3.wdp"/><Relationship Id="rId10" Type="http://schemas.openxmlformats.org/officeDocument/2006/relationships/image" Target="../media/image113.png"/><Relationship Id="rId4" Type="http://schemas.openxmlformats.org/officeDocument/2006/relationships/image" Target="../media/image108.png"/><Relationship Id="rId9" Type="http://schemas.openxmlformats.org/officeDocument/2006/relationships/image" Target="../media/image112.png"/></Relationships>
</file>

<file path=ppt/slides/_rels/slide28.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3.svg"/><Relationship Id="rId1" Type="http://schemas.openxmlformats.org/officeDocument/2006/relationships/slideLayout" Target="../slideLayouts/slideLayout52.xml"/><Relationship Id="rId6" Type="http://schemas.openxmlformats.org/officeDocument/2006/relationships/slide" Target="slide26.xml"/><Relationship Id="rId5" Type="http://schemas.openxmlformats.org/officeDocument/2006/relationships/image" Target="../media/image115.png"/><Relationship Id="rId4" Type="http://schemas.openxmlformats.org/officeDocument/2006/relationships/image" Target="../media/image56.png"/><Relationship Id="rId9" Type="http://schemas.openxmlformats.org/officeDocument/2006/relationships/image" Target="../media/image73.png"/></Relationships>
</file>

<file path=ppt/slides/_rels/slide29.xml.rels><?xml version="1.0" encoding="UTF-8" standalone="yes"?>
<Relationships xmlns="http://schemas.openxmlformats.org/package/2006/relationships"><Relationship Id="rId8" Type="http://schemas.openxmlformats.org/officeDocument/2006/relationships/slide" Target="slide76.xml"/><Relationship Id="rId3" Type="http://schemas.openxmlformats.org/officeDocument/2006/relationships/image" Target="../media/image118.png"/><Relationship Id="rId7" Type="http://schemas.openxmlformats.org/officeDocument/2006/relationships/image" Target="../media/image89.png"/><Relationship Id="rId2" Type="http://schemas.openxmlformats.org/officeDocument/2006/relationships/image" Target="../media/image117.png"/><Relationship Id="rId1" Type="http://schemas.openxmlformats.org/officeDocument/2006/relationships/slideLayout" Target="../slideLayouts/slideLayout5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slide" Target="slide70.xml"/><Relationship Id="rId3" Type="http://schemas.openxmlformats.org/officeDocument/2006/relationships/slide" Target="slide10.xml"/><Relationship Id="rId7" Type="http://schemas.openxmlformats.org/officeDocument/2006/relationships/slide" Target="slide62.xm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slide" Target="slide40.xml"/><Relationship Id="rId5" Type="http://schemas.openxmlformats.org/officeDocument/2006/relationships/slide" Target="slide37.xml"/><Relationship Id="rId10" Type="http://schemas.openxmlformats.org/officeDocument/2006/relationships/slide" Target="slide82.xml"/><Relationship Id="rId4" Type="http://schemas.openxmlformats.org/officeDocument/2006/relationships/slide" Target="slide35.xml"/><Relationship Id="rId9" Type="http://schemas.openxmlformats.org/officeDocument/2006/relationships/slide" Target="slide76.xml"/></Relationships>
</file>

<file path=ppt/slides/_rels/slide3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21.png"/><Relationship Id="rId7" Type="http://schemas.openxmlformats.org/officeDocument/2006/relationships/image" Target="../media/image123.pn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image" Target="../media/image122.jpeg"/><Relationship Id="rId5" Type="http://schemas.openxmlformats.org/officeDocument/2006/relationships/image" Target="../media/image3.svg"/><Relationship Id="rId4" Type="http://schemas.microsoft.com/office/2007/relationships/hdphoto" Target="../media/hdphoto4.wdp"/></Relationships>
</file>

<file path=ppt/slides/_rels/slide31.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96.png"/><Relationship Id="rId5" Type="http://schemas.openxmlformats.org/officeDocument/2006/relationships/image" Target="../media/image126.png"/><Relationship Id="rId4" Type="http://schemas.openxmlformats.org/officeDocument/2006/relationships/image" Target="../media/image125.jpeg"/></Relationships>
</file>

<file path=ppt/slides/_rels/slide32.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129.png"/><Relationship Id="rId5" Type="http://schemas.openxmlformats.org/officeDocument/2006/relationships/image" Target="../media/image11.jpe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image" Target="../media/image130.png"/><Relationship Id="rId1" Type="http://schemas.openxmlformats.org/officeDocument/2006/relationships/slideLayout" Target="../slideLayouts/slideLayout52.xml"/><Relationship Id="rId6" Type="http://schemas.openxmlformats.org/officeDocument/2006/relationships/image" Target="../media/image133.png"/><Relationship Id="rId5" Type="http://schemas.openxmlformats.org/officeDocument/2006/relationships/image" Target="../media/image3.svg"/><Relationship Id="rId4" Type="http://schemas.openxmlformats.org/officeDocument/2006/relationships/image" Target="../media/image132.png"/></Relationships>
</file>

<file path=ppt/slides/_rels/slide34.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xml"/><Relationship Id="rId1" Type="http://schemas.openxmlformats.org/officeDocument/2006/relationships/slideLayout" Target="../slideLayouts/slideLayout40.xml"/><Relationship Id="rId6" Type="http://schemas.openxmlformats.org/officeDocument/2006/relationships/image" Target="../media/image40.svg"/><Relationship Id="rId5" Type="http://schemas.openxmlformats.org/officeDocument/2006/relationships/hyperlink" Target="https://azcollaboration.sharepoint.com/sites/EvidenceEnablement-IT-PlatformCommunications/Shared%20Documents/Platform%20Communications/ESRs/Training%20materials/External/External%20films/Final%20Films/VCV_for_ESR_External_video_02_How%20to%20provide%20additional%20information%20requested%20(1080p).mp4?csf=1&amp;web=1&amp;e=rbBmbQ" TargetMode="Externa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5.wdp"/><Relationship Id="rId7" Type="http://schemas.openxmlformats.org/officeDocument/2006/relationships/image" Target="../media/image142.png"/><Relationship Id="rId2" Type="http://schemas.openxmlformats.org/officeDocument/2006/relationships/image" Target="../media/image140.png"/><Relationship Id="rId1" Type="http://schemas.openxmlformats.org/officeDocument/2006/relationships/slideLayout" Target="../slideLayouts/slideLayout52.xml"/><Relationship Id="rId6" Type="http://schemas.openxmlformats.org/officeDocument/2006/relationships/image" Target="../media/image3.svg"/><Relationship Id="rId5" Type="http://schemas.microsoft.com/office/2007/relationships/hdphoto" Target="../media/hdphoto6.wdp"/><Relationship Id="rId4" Type="http://schemas.openxmlformats.org/officeDocument/2006/relationships/image" Target="../media/image141.png"/><Relationship Id="rId9" Type="http://schemas.openxmlformats.org/officeDocument/2006/relationships/image" Target="../media/image144.png"/></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xml"/><Relationship Id="rId1" Type="http://schemas.openxmlformats.org/officeDocument/2006/relationships/slideLayout" Target="../slideLayouts/slideLayout40.xml"/><Relationship Id="rId6" Type="http://schemas.openxmlformats.org/officeDocument/2006/relationships/image" Target="../media/image40.svg"/><Relationship Id="rId5" Type="http://schemas.openxmlformats.org/officeDocument/2006/relationships/hyperlink" Target="https://azcollaboration.sharepoint.com/sites/EvidenceEnablement-IT-PlatformCommunications/Shared%20Documents/Platform%20Communications/ESRs/Training%20materials/External/External%20films/Final%20Films/VCV_for_ESR_External_video_03_How%20to%20submit%20a%20protocol%20(1080p).mp4?csf=1&amp;web=1&amp;e=B976d5" TargetMode="Externa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slide" Target="slide76.xml"/><Relationship Id="rId7" Type="http://schemas.openxmlformats.org/officeDocument/2006/relationships/image" Target="../media/image147.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9.png"/><Relationship Id="rId9" Type="http://schemas.openxmlformats.org/officeDocument/2006/relationships/image" Target="../media/image150.png"/></Relationships>
</file>

<file path=ppt/slides/_rels/slide39.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image" Target="../media/image151.png"/><Relationship Id="rId7" Type="http://schemas.openxmlformats.org/officeDocument/2006/relationships/image" Target="../media/image155.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76.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image" Target="../media/image40.svg"/><Relationship Id="rId5" Type="http://schemas.openxmlformats.org/officeDocument/2006/relationships/hyperlink" Target="https://azcollaboration.sharepoint.com/sites/EvidenceEnablement-IT-PlatformCommunications/Shared%20Documents/Platform%20Communications/ESRs/Training%20materials/External/External%20films/Final%20Films/VCV_for_ESR_External_video_04_How%20to%20provide%20a%20project%20status%20update%20(1080p).mp4?csf=1&amp;web=1&amp;e=Z9AZVx" TargetMode="Externa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89.png"/><Relationship Id="rId5" Type="http://schemas.openxmlformats.org/officeDocument/2006/relationships/image" Target="../media/image157.png"/><Relationship Id="rId4" Type="http://schemas.openxmlformats.org/officeDocument/2006/relationships/image" Target="../media/image142.png"/></Relationships>
</file>

<file path=ppt/slides/_rels/slide4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160.png"/><Relationship Id="rId4" Type="http://schemas.openxmlformats.org/officeDocument/2006/relationships/image" Target="../media/image159.png"/></Relationships>
</file>

<file path=ppt/slides/_rels/slide43.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4.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163.png"/><Relationship Id="rId5" Type="http://schemas.openxmlformats.org/officeDocument/2006/relationships/image" Target="../media/image56.png"/><Relationship Id="rId4" Type="http://schemas.openxmlformats.org/officeDocument/2006/relationships/image" Target="../media/image162.png"/></Relationships>
</file>

<file path=ppt/slides/_rels/slide4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70.png"/></Relationships>
</file>

<file path=ppt/slides/_rels/slide45.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39.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173.png"/><Relationship Id="rId5" Type="http://schemas.microsoft.com/office/2007/relationships/hdphoto" Target="../media/hdphoto7.wdp"/><Relationship Id="rId4" Type="http://schemas.openxmlformats.org/officeDocument/2006/relationships/image" Target="../media/image172.png"/><Relationship Id="rId9" Type="http://schemas.openxmlformats.org/officeDocument/2006/relationships/image" Target="../media/image175.png"/></Relationships>
</file>

<file path=ppt/slides/_rels/slide46.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79.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167.png"/><Relationship Id="rId5" Type="http://schemas.openxmlformats.org/officeDocument/2006/relationships/image" Target="../media/image178.png"/><Relationship Id="rId4" Type="http://schemas.openxmlformats.org/officeDocument/2006/relationships/image" Target="../media/image177.png"/></Relationships>
</file>

<file path=ppt/slides/_rels/slide47.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0.png"/><Relationship Id="rId7" Type="http://schemas.openxmlformats.org/officeDocument/2006/relationships/image" Target="../media/image184.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183.png"/><Relationship Id="rId5" Type="http://schemas.openxmlformats.org/officeDocument/2006/relationships/image" Target="../media/image182.jpeg"/><Relationship Id="rId4" Type="http://schemas.openxmlformats.org/officeDocument/2006/relationships/image" Target="../media/image181.png"/></Relationships>
</file>

<file path=ppt/slides/_rels/slide48.xml.rels><?xml version="1.0" encoding="UTF-8" standalone="yes"?>
<Relationships xmlns="http://schemas.openxmlformats.org/package/2006/relationships"><Relationship Id="rId3" Type="http://schemas.openxmlformats.org/officeDocument/2006/relationships/image" Target="../media/image181.png"/><Relationship Id="rId7" Type="http://schemas.openxmlformats.org/officeDocument/2006/relationships/image" Target="../media/image184.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183.png"/><Relationship Id="rId5" Type="http://schemas.openxmlformats.org/officeDocument/2006/relationships/image" Target="../media/image182.jpeg"/><Relationship Id="rId4" Type="http://schemas.openxmlformats.org/officeDocument/2006/relationships/image" Target="../media/image186.png"/></Relationships>
</file>

<file path=ppt/slides/_rels/slide49.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167.png"/><Relationship Id="rId5" Type="http://schemas.openxmlformats.org/officeDocument/2006/relationships/image" Target="../media/image192.jpeg"/><Relationship Id="rId4" Type="http://schemas.openxmlformats.org/officeDocument/2006/relationships/image" Target="../media/image191.png"/></Relationships>
</file>

<file path=ppt/slides/_rels/slide5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199.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198.png"/><Relationship Id="rId5" Type="http://schemas.openxmlformats.org/officeDocument/2006/relationships/image" Target="../media/image56.png"/><Relationship Id="rId4" Type="http://schemas.openxmlformats.org/officeDocument/2006/relationships/image" Target="../media/image197.png"/></Relationships>
</file>

<file path=ppt/slides/_rels/slide53.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200.png"/><Relationship Id="rId7" Type="http://schemas.openxmlformats.org/officeDocument/2006/relationships/image" Target="../media/image203.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202.png"/><Relationship Id="rId5" Type="http://schemas.openxmlformats.org/officeDocument/2006/relationships/image" Target="../media/image56.png"/><Relationship Id="rId4" Type="http://schemas.openxmlformats.org/officeDocument/2006/relationships/image" Target="../media/image201.png"/></Relationships>
</file>

<file path=ppt/slides/_rels/slide5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143.png"/><Relationship Id="rId5" Type="http://schemas.openxmlformats.org/officeDocument/2006/relationships/image" Target="../media/image207.png"/><Relationship Id="rId4" Type="http://schemas.openxmlformats.org/officeDocument/2006/relationships/image" Target="../media/image206.png"/></Relationships>
</file>

<file path=ppt/slides/_rels/slide55.xml.rels><?xml version="1.0" encoding="UTF-8" standalone="yes"?>
<Relationships xmlns="http://schemas.openxmlformats.org/package/2006/relationships"><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s>
</file>

<file path=ppt/slides/_rels/slide56.xml.rels><?xml version="1.0" encoding="UTF-8" standalone="yes"?>
<Relationships xmlns="http://schemas.openxmlformats.org/package/2006/relationships"><Relationship Id="rId8" Type="http://schemas.openxmlformats.org/officeDocument/2006/relationships/image" Target="../media/image218.png"/><Relationship Id="rId3" Type="http://schemas.openxmlformats.org/officeDocument/2006/relationships/image" Target="../media/image213.png"/><Relationship Id="rId7" Type="http://schemas.openxmlformats.org/officeDocument/2006/relationships/image" Target="../media/image217.png"/><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image" Target="../media/image216.png"/><Relationship Id="rId5" Type="http://schemas.openxmlformats.org/officeDocument/2006/relationships/image" Target="../media/image215.png"/><Relationship Id="rId4" Type="http://schemas.openxmlformats.org/officeDocument/2006/relationships/image" Target="../media/image214.jpeg"/></Relationships>
</file>

<file path=ppt/slides/_rels/slide57.xml.rels><?xml version="1.0" encoding="UTF-8" standalone="yes"?>
<Relationships xmlns="http://schemas.openxmlformats.org/package/2006/relationships"><Relationship Id="rId3" Type="http://schemas.openxmlformats.org/officeDocument/2006/relationships/image" Target="../media/image219.png"/><Relationship Id="rId7" Type="http://schemas.openxmlformats.org/officeDocument/2006/relationships/image" Target="../media/image223.png"/><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image" Target="../media/image222.png"/><Relationship Id="rId5" Type="http://schemas.openxmlformats.org/officeDocument/2006/relationships/image" Target="../media/image221.png"/><Relationship Id="rId4" Type="http://schemas.openxmlformats.org/officeDocument/2006/relationships/image" Target="../media/image220.png"/></Relationships>
</file>

<file path=ppt/slides/_rels/slide58.xml.rels><?xml version="1.0" encoding="UTF-8" standalone="yes"?>
<Relationships xmlns="http://schemas.openxmlformats.org/package/2006/relationships"><Relationship Id="rId3" Type="http://schemas.openxmlformats.org/officeDocument/2006/relationships/image" Target="../media/image224.png"/><Relationship Id="rId7" Type="http://schemas.openxmlformats.org/officeDocument/2006/relationships/image" Target="../media/image167.png"/><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image" Target="../media/image226.png"/><Relationship Id="rId5" Type="http://schemas.openxmlformats.org/officeDocument/2006/relationships/image" Target="../media/image222.png"/><Relationship Id="rId4" Type="http://schemas.openxmlformats.org/officeDocument/2006/relationships/image" Target="../media/image225.png"/></Relationships>
</file>

<file path=ppt/slides/_rels/slide59.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7.png"/><Relationship Id="rId7" Type="http://schemas.openxmlformats.org/officeDocument/2006/relationships/image" Target="../media/image229.png"/><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image" Target="../media/image228.png"/><Relationship Id="rId5" Type="http://schemas.openxmlformats.org/officeDocument/2006/relationships/image" Target="../media/image143.png"/><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9.xml"/><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6.png"/></Relationships>
</file>

<file path=ppt/slides/_rels/slide60.xml.rels><?xml version="1.0" encoding="UTF-8" standalone="yes"?>
<Relationships xmlns="http://schemas.openxmlformats.org/package/2006/relationships"><Relationship Id="rId8" Type="http://schemas.openxmlformats.org/officeDocument/2006/relationships/image" Target="../media/image235.png"/><Relationship Id="rId3" Type="http://schemas.openxmlformats.org/officeDocument/2006/relationships/image" Target="../media/image231.png"/><Relationship Id="rId7" Type="http://schemas.openxmlformats.org/officeDocument/2006/relationships/image" Target="../media/image234.png"/><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image" Target="../media/image233.png"/><Relationship Id="rId5" Type="http://schemas.openxmlformats.org/officeDocument/2006/relationships/image" Target="../media/image215.png"/><Relationship Id="rId4" Type="http://schemas.openxmlformats.org/officeDocument/2006/relationships/image" Target="../media/image232.png"/></Relationships>
</file>

<file path=ppt/slides/_rels/slide61.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36.png"/><Relationship Id="rId1" Type="http://schemas.openxmlformats.org/officeDocument/2006/relationships/slideLayout" Target="../slideLayouts/slideLayout11.xml"/><Relationship Id="rId4" Type="http://schemas.openxmlformats.org/officeDocument/2006/relationships/image" Target="../media/image237.png"/></Relationships>
</file>

<file path=ppt/slides/_rels/slide6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9.xml"/><Relationship Id="rId1" Type="http://schemas.openxmlformats.org/officeDocument/2006/relationships/slideLayout" Target="../slideLayouts/slideLayout40.xml"/><Relationship Id="rId6" Type="http://schemas.openxmlformats.org/officeDocument/2006/relationships/image" Target="../media/image40.svg"/><Relationship Id="rId5" Type="http://schemas.openxmlformats.org/officeDocument/2006/relationships/hyperlink" Target="https://www.astrazeneca.com/partnering/externally-sponsored-scientific-research-partner-portal/training-centre.html#?vid=az1_go3r4nba" TargetMode="External"/><Relationship Id="rId4" Type="http://schemas.openxmlformats.org/officeDocument/2006/relationships/image" Target="../media/image39.png"/></Relationships>
</file>

<file path=ppt/slides/_rels/slide63.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38.jpeg"/><Relationship Id="rId7" Type="http://schemas.openxmlformats.org/officeDocument/2006/relationships/image" Target="../media/image241.png"/><Relationship Id="rId2" Type="http://schemas.openxmlformats.org/officeDocument/2006/relationships/notesSlide" Target="../notesSlides/notesSlide40.xml"/><Relationship Id="rId1" Type="http://schemas.openxmlformats.org/officeDocument/2006/relationships/slideLayout" Target="../slideLayouts/slideLayout11.xml"/><Relationship Id="rId6" Type="http://schemas.openxmlformats.org/officeDocument/2006/relationships/image" Target="../media/image240.png"/><Relationship Id="rId5" Type="http://schemas.openxmlformats.org/officeDocument/2006/relationships/image" Target="../media/image89.png"/><Relationship Id="rId4" Type="http://schemas.openxmlformats.org/officeDocument/2006/relationships/image" Target="../media/image239.jpeg"/></Relationships>
</file>

<file path=ppt/slides/_rels/slide64.xml.rels><?xml version="1.0" encoding="UTF-8" standalone="yes"?>
<Relationships xmlns="http://schemas.openxmlformats.org/package/2006/relationships"><Relationship Id="rId3" Type="http://schemas.openxmlformats.org/officeDocument/2006/relationships/image" Target="../media/image243.png"/><Relationship Id="rId7" Type="http://schemas.openxmlformats.org/officeDocument/2006/relationships/image" Target="../media/image247.png"/><Relationship Id="rId2" Type="http://schemas.openxmlformats.org/officeDocument/2006/relationships/notesSlide" Target="../notesSlides/notesSlide41.xml"/><Relationship Id="rId1" Type="http://schemas.openxmlformats.org/officeDocument/2006/relationships/slideLayout" Target="../slideLayouts/slideLayout11.xml"/><Relationship Id="rId6" Type="http://schemas.openxmlformats.org/officeDocument/2006/relationships/image" Target="../media/image246.png"/><Relationship Id="rId5" Type="http://schemas.openxmlformats.org/officeDocument/2006/relationships/image" Target="../media/image245.png"/><Relationship Id="rId4" Type="http://schemas.openxmlformats.org/officeDocument/2006/relationships/image" Target="../media/image244.png"/></Relationships>
</file>

<file path=ppt/slides/_rels/slide65.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248.png"/><Relationship Id="rId7" Type="http://schemas.openxmlformats.org/officeDocument/2006/relationships/image" Target="../media/image252.png"/><Relationship Id="rId2" Type="http://schemas.openxmlformats.org/officeDocument/2006/relationships/notesSlide" Target="../notesSlides/notesSlide42.xml"/><Relationship Id="rId1" Type="http://schemas.openxmlformats.org/officeDocument/2006/relationships/slideLayout" Target="../slideLayouts/slideLayout11.xml"/><Relationship Id="rId6" Type="http://schemas.openxmlformats.org/officeDocument/2006/relationships/image" Target="../media/image251.png"/><Relationship Id="rId11" Type="http://schemas.openxmlformats.org/officeDocument/2006/relationships/image" Target="../media/image119.png"/><Relationship Id="rId5" Type="http://schemas.openxmlformats.org/officeDocument/2006/relationships/image" Target="../media/image250.jpeg"/><Relationship Id="rId10" Type="http://schemas.openxmlformats.org/officeDocument/2006/relationships/image" Target="../media/image259.png"/><Relationship Id="rId4" Type="http://schemas.openxmlformats.org/officeDocument/2006/relationships/image" Target="../media/image249.jpeg"/><Relationship Id="rId9" Type="http://schemas.openxmlformats.org/officeDocument/2006/relationships/slide" Target="slide75.xml"/></Relationships>
</file>

<file path=ppt/slides/_rels/slide66.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Layout" Target="../slideLayouts/slideLayout11.xml"/><Relationship Id="rId5" Type="http://schemas.openxmlformats.org/officeDocument/2006/relationships/image" Target="../media/image95.png"/><Relationship Id="rId4" Type="http://schemas.openxmlformats.org/officeDocument/2006/relationships/image" Target="../media/image256.jpeg"/></Relationships>
</file>

<file path=ppt/slides/_rels/slide67.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43.xml"/><Relationship Id="rId1" Type="http://schemas.openxmlformats.org/officeDocument/2006/relationships/slideLayout" Target="../slideLayouts/slideLayout11.xml"/><Relationship Id="rId6" Type="http://schemas.openxmlformats.org/officeDocument/2006/relationships/image" Target="../media/image143.png"/><Relationship Id="rId5" Type="http://schemas.openxmlformats.org/officeDocument/2006/relationships/image" Target="../media/image260.png"/><Relationship Id="rId4" Type="http://schemas.openxmlformats.org/officeDocument/2006/relationships/image" Target="../media/image258.jpeg"/></Relationships>
</file>

<file path=ppt/slides/_rels/slide68.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44.xml"/><Relationship Id="rId1" Type="http://schemas.openxmlformats.org/officeDocument/2006/relationships/slideLayout" Target="../slideLayouts/slideLayout11.xml"/><Relationship Id="rId5" Type="http://schemas.openxmlformats.org/officeDocument/2006/relationships/image" Target="../media/image230.png"/><Relationship Id="rId4" Type="http://schemas.microsoft.com/office/2007/relationships/hdphoto" Target="../media/hdphoto8.wdp"/></Relationships>
</file>

<file path=ppt/slides/_rels/slide69.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notesSlide" Target="../notesSlides/notesSlide45.xml"/><Relationship Id="rId1" Type="http://schemas.openxmlformats.org/officeDocument/2006/relationships/slideLayout" Target="../slideLayouts/slideLayout11.xml"/><Relationship Id="rId6" Type="http://schemas.openxmlformats.org/officeDocument/2006/relationships/image" Target="../media/image265.jpeg"/><Relationship Id="rId5" Type="http://schemas.openxmlformats.org/officeDocument/2006/relationships/image" Target="../media/image264.jpeg"/><Relationship Id="rId4" Type="http://schemas.openxmlformats.org/officeDocument/2006/relationships/image" Target="../media/image263.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0.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7.jpeg"/><Relationship Id="rId5" Type="http://schemas.openxmlformats.org/officeDocument/2006/relationships/image" Target="../media/image19.jpe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6.xml"/><Relationship Id="rId1" Type="http://schemas.openxmlformats.org/officeDocument/2006/relationships/slideLayout" Target="../slideLayouts/slideLayout40.xml"/><Relationship Id="rId6" Type="http://schemas.openxmlformats.org/officeDocument/2006/relationships/image" Target="../media/image40.svg"/><Relationship Id="rId5" Type="http://schemas.openxmlformats.org/officeDocument/2006/relationships/hyperlink" Target="https://azcollaboration.sharepoint.com/sites/EvidenceEnablement-IT-PlatformCommunications/Shared%20Documents/Platform%20Communications/ESRs/Training%20materials/External/External%20films/Final%20Films/VCV_for_ESR_External_video_06_How%20to%20provide%20final%20deliverables%20(1080p).mp4?csf=1&amp;web=1&amp;e=STNqN2" TargetMode="External"/><Relationship Id="rId4" Type="http://schemas.openxmlformats.org/officeDocument/2006/relationships/image" Target="../media/image39.png"/></Relationships>
</file>

<file path=ppt/slides/_rels/slide71.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slide" Target="slide76.xml"/><Relationship Id="rId7" Type="http://schemas.openxmlformats.org/officeDocument/2006/relationships/image" Target="../media/image142.png"/><Relationship Id="rId2" Type="http://schemas.openxmlformats.org/officeDocument/2006/relationships/notesSlide" Target="../notesSlides/notesSlide47.xml"/><Relationship Id="rId1" Type="http://schemas.openxmlformats.org/officeDocument/2006/relationships/slideLayout" Target="../slideLayouts/slideLayout11.xml"/><Relationship Id="rId6" Type="http://schemas.openxmlformats.org/officeDocument/2006/relationships/image" Target="../media/image267.jpeg"/><Relationship Id="rId5" Type="http://schemas.openxmlformats.org/officeDocument/2006/relationships/image" Target="../media/image266.jpeg"/><Relationship Id="rId4" Type="http://schemas.openxmlformats.org/officeDocument/2006/relationships/image" Target="../media/image271.png"/><Relationship Id="rId9" Type="http://schemas.openxmlformats.org/officeDocument/2006/relationships/image" Target="../media/image143.png"/></Relationships>
</file>

<file path=ppt/slides/_rels/slide72.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notesSlide" Target="../notesSlides/notesSlide48.xml"/><Relationship Id="rId1" Type="http://schemas.openxmlformats.org/officeDocument/2006/relationships/slideLayout" Target="../slideLayouts/slideLayout11.xml"/><Relationship Id="rId5" Type="http://schemas.openxmlformats.org/officeDocument/2006/relationships/image" Target="../media/image230.png"/><Relationship Id="rId4" Type="http://schemas.microsoft.com/office/2007/relationships/hdphoto" Target="../media/hdphoto9.wdp"/></Relationships>
</file>

<file path=ppt/slides/_rels/slide73.xml.rels><?xml version="1.0" encoding="UTF-8" standalone="yes"?>
<Relationships xmlns="http://schemas.openxmlformats.org/package/2006/relationships"><Relationship Id="rId3" Type="http://schemas.openxmlformats.org/officeDocument/2006/relationships/image" Target="../media/image270.jpeg"/><Relationship Id="rId2" Type="http://schemas.openxmlformats.org/officeDocument/2006/relationships/notesSlide" Target="../notesSlides/notesSlide49.xml"/><Relationship Id="rId1" Type="http://schemas.openxmlformats.org/officeDocument/2006/relationships/slideLayout" Target="../slideLayouts/slideLayout11.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271.jpeg"/></Relationships>
</file>

<file path=ppt/slides/_rels/slide74.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notesSlide" Target="../notesSlides/notesSlide50.xml"/><Relationship Id="rId1" Type="http://schemas.openxmlformats.org/officeDocument/2006/relationships/slideLayout" Target="../slideLayouts/slideLayout11.xml"/><Relationship Id="rId4" Type="http://schemas.openxmlformats.org/officeDocument/2006/relationships/image" Target="../media/image230.png"/></Relationships>
</file>

<file path=ppt/slides/_rels/slide75.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image" Target="../media/image273.jpeg"/><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1.xml"/><Relationship Id="rId1" Type="http://schemas.openxmlformats.org/officeDocument/2006/relationships/slideLayout" Target="../slideLayouts/slideLayout40.xml"/><Relationship Id="rId4" Type="http://schemas.openxmlformats.org/officeDocument/2006/relationships/image" Target="../media/image39.png"/></Relationships>
</file>

<file path=ppt/slides/_rels/slide77.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image" Target="../media/image3.svg"/><Relationship Id="rId1" Type="http://schemas.openxmlformats.org/officeDocument/2006/relationships/slideLayout" Target="../slideLayouts/slideLayout16.xml"/><Relationship Id="rId6" Type="http://schemas.openxmlformats.org/officeDocument/2006/relationships/image" Target="../media/image277.png"/><Relationship Id="rId5" Type="http://schemas.openxmlformats.org/officeDocument/2006/relationships/image" Target="../media/image119.png"/><Relationship Id="rId4" Type="http://schemas.openxmlformats.org/officeDocument/2006/relationships/image" Target="../media/image276.jpeg"/></Relationships>
</file>

<file path=ppt/slides/_rels/slide78.xml.rels><?xml version="1.0" encoding="UTF-8" standalone="yes"?>
<Relationships xmlns="http://schemas.openxmlformats.org/package/2006/relationships"><Relationship Id="rId8" Type="http://schemas.openxmlformats.org/officeDocument/2006/relationships/image" Target="../media/image281.png"/><Relationship Id="rId3" Type="http://schemas.openxmlformats.org/officeDocument/2006/relationships/image" Target="../media/image122.jpeg"/><Relationship Id="rId7" Type="http://schemas.openxmlformats.org/officeDocument/2006/relationships/image" Target="../media/image280.png"/><Relationship Id="rId2" Type="http://schemas.openxmlformats.org/officeDocument/2006/relationships/notesSlide" Target="../notesSlides/notesSlide52.xml"/><Relationship Id="rId1" Type="http://schemas.openxmlformats.org/officeDocument/2006/relationships/slideLayout" Target="../slideLayouts/slideLayout11.xml"/><Relationship Id="rId6" Type="http://schemas.openxmlformats.org/officeDocument/2006/relationships/image" Target="../media/image279.png"/><Relationship Id="rId5" Type="http://schemas.openxmlformats.org/officeDocument/2006/relationships/image" Target="../media/image278.jpeg"/><Relationship Id="rId4" Type="http://schemas.openxmlformats.org/officeDocument/2006/relationships/image" Target="../media/image94.png"/></Relationships>
</file>

<file path=ppt/slides/_rels/slide79.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285.png"/><Relationship Id="rId2" Type="http://schemas.openxmlformats.org/officeDocument/2006/relationships/notesSlide" Target="../notesSlides/notesSlide53.xml"/><Relationship Id="rId1" Type="http://schemas.openxmlformats.org/officeDocument/2006/relationships/slideLayout" Target="../slideLayouts/slideLayout11.xml"/><Relationship Id="rId6" Type="http://schemas.openxmlformats.org/officeDocument/2006/relationships/image" Target="../media/image284.png"/><Relationship Id="rId5" Type="http://schemas.openxmlformats.org/officeDocument/2006/relationships/image" Target="../media/image283.png"/><Relationship Id="rId4" Type="http://schemas.openxmlformats.org/officeDocument/2006/relationships/image" Target="../media/image282.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 Target="slide5.xml"/><Relationship Id="rId7"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29.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s>
</file>

<file path=ppt/slides/_rels/slide80.xml.rels><?xml version="1.0" encoding="UTF-8" standalone="yes"?>
<Relationships xmlns="http://schemas.openxmlformats.org/package/2006/relationships"><Relationship Id="rId8" Type="http://schemas.openxmlformats.org/officeDocument/2006/relationships/image" Target="../media/image289.png"/><Relationship Id="rId3" Type="http://schemas.openxmlformats.org/officeDocument/2006/relationships/image" Target="../media/image286.png"/><Relationship Id="rId7" Type="http://schemas.openxmlformats.org/officeDocument/2006/relationships/image" Target="../media/image288.png"/><Relationship Id="rId2" Type="http://schemas.openxmlformats.org/officeDocument/2006/relationships/notesSlide" Target="../notesSlides/notesSlide54.xml"/><Relationship Id="rId1" Type="http://schemas.openxmlformats.org/officeDocument/2006/relationships/slideLayout" Target="../slideLayouts/slideLayout11.xml"/><Relationship Id="rId6" Type="http://schemas.openxmlformats.org/officeDocument/2006/relationships/image" Target="../media/image126.png"/><Relationship Id="rId5" Type="http://schemas.openxmlformats.org/officeDocument/2006/relationships/image" Target="../media/image287.png"/><Relationship Id="rId4" Type="http://schemas.openxmlformats.org/officeDocument/2006/relationships/image" Target="../media/image125.jpeg"/><Relationship Id="rId9" Type="http://schemas.openxmlformats.org/officeDocument/2006/relationships/image" Target="../media/image290.png"/></Relationships>
</file>

<file path=ppt/slides/_rels/slide81.xml.rels><?xml version="1.0" encoding="UTF-8" standalone="yes"?>
<Relationships xmlns="http://schemas.openxmlformats.org/package/2006/relationships"><Relationship Id="rId3" Type="http://schemas.openxmlformats.org/officeDocument/2006/relationships/image" Target="../media/image291.png"/><Relationship Id="rId7" Type="http://schemas.openxmlformats.org/officeDocument/2006/relationships/image" Target="../media/image294.png"/><Relationship Id="rId2" Type="http://schemas.openxmlformats.org/officeDocument/2006/relationships/notesSlide" Target="../notesSlides/notesSlide55.xml"/><Relationship Id="rId1" Type="http://schemas.openxmlformats.org/officeDocument/2006/relationships/slideLayout" Target="../slideLayouts/slideLayout11.xml"/><Relationship Id="rId6" Type="http://schemas.openxmlformats.org/officeDocument/2006/relationships/image" Target="../media/image293.png"/><Relationship Id="rId5" Type="http://schemas.openxmlformats.org/officeDocument/2006/relationships/image" Target="../media/image292.png"/><Relationship Id="rId4" Type="http://schemas.openxmlformats.org/officeDocument/2006/relationships/image" Target="../media/image286.png"/></Relationships>
</file>

<file path=ppt/slides/_rels/slide8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40.xml"/><Relationship Id="rId4" Type="http://schemas.openxmlformats.org/officeDocument/2006/relationships/slide" Target="slide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EBECB97-9952-5BA6-95EE-D96C030BA860}"/>
              </a:ext>
            </a:extLst>
          </p:cNvPr>
          <p:cNvSpPr>
            <a:spLocks noGrp="1"/>
          </p:cNvSpPr>
          <p:nvPr>
            <p:ph type="title"/>
          </p:nvPr>
        </p:nvSpPr>
        <p:spPr>
          <a:xfrm>
            <a:off x="407987" y="1806127"/>
            <a:ext cx="5185093" cy="2649135"/>
          </a:xfrm>
        </p:spPr>
        <p:txBody>
          <a:bodyPr>
            <a:normAutofit/>
          </a:bodyPr>
          <a:lstStyle/>
          <a:p>
            <a:r>
              <a:rPr lang="en-US" sz="4400"/>
              <a:t>How to create and manage an ESR study in VCV</a:t>
            </a:r>
          </a:p>
        </p:txBody>
      </p:sp>
      <p:sp>
        <p:nvSpPr>
          <p:cNvPr id="10" name="Text Placeholder 9">
            <a:extLst>
              <a:ext uri="{FF2B5EF4-FFF2-40B4-BE49-F238E27FC236}">
                <a16:creationId xmlns:a16="http://schemas.microsoft.com/office/drawing/2014/main" id="{979B7F0F-FA36-9F0D-9387-4B69E603D40F}"/>
              </a:ext>
            </a:extLst>
          </p:cNvPr>
          <p:cNvSpPr>
            <a:spLocks noGrp="1"/>
          </p:cNvSpPr>
          <p:nvPr>
            <p:ph type="body" sz="quarter" idx="4294967295"/>
          </p:nvPr>
        </p:nvSpPr>
        <p:spPr>
          <a:xfrm>
            <a:off x="407987" y="4939410"/>
            <a:ext cx="5568199" cy="1050363"/>
          </a:xfrm>
        </p:spPr>
        <p:txBody>
          <a:bodyPr>
            <a:normAutofit/>
          </a:bodyPr>
          <a:lstStyle/>
          <a:p>
            <a:pPr marL="0" indent="0">
              <a:lnSpc>
                <a:spcPts val="2200"/>
              </a:lnSpc>
              <a:buNone/>
            </a:pPr>
            <a:r>
              <a:rPr kumimoji="0" lang="en-GB" sz="1600" i="0" u="none" strike="noStrike" kern="1200" cap="none" spc="0" normalizeH="0" baseline="0" noProof="0">
                <a:ln>
                  <a:noFill/>
                </a:ln>
                <a:effectLst/>
                <a:uLnTx/>
                <a:uFillTx/>
                <a:latin typeface="Calibri Light" panose="020F0302020204030204" pitchFamily="34" charset="0"/>
                <a:ea typeface="Calibri Light" panose="020F0302020204030204" pitchFamily="34" charset="0"/>
                <a:cs typeface="Calibri Light" panose="020F0302020204030204" pitchFamily="34" charset="0"/>
              </a:rPr>
              <a:t>This guide for the Investigator explains how to create and manage a new ESR (Externally Sponsored Research) study in VCV. </a:t>
            </a:r>
            <a:endParaRPr kumimoji="0" lang="en-US" sz="1600" i="0" u="none" strike="noStrike" kern="1200" cap="none" spc="0" normalizeH="0" baseline="0" noProof="0">
              <a:ln>
                <a:noFill/>
              </a:ln>
              <a:solidFill>
                <a:srgbClr val="FF0000"/>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endParaRPr lang="en-US"/>
          </a:p>
        </p:txBody>
      </p:sp>
      <p:pic>
        <p:nvPicPr>
          <p:cNvPr id="3" name="Picture Placeholder 2" descr="A picture containing painting, art, bird&#10;&#10;Description automatically generated">
            <a:extLst>
              <a:ext uri="{FF2B5EF4-FFF2-40B4-BE49-F238E27FC236}">
                <a16:creationId xmlns:a16="http://schemas.microsoft.com/office/drawing/2014/main" id="{9191F54F-0754-12AE-1820-06A611A42485}"/>
              </a:ext>
            </a:extLst>
          </p:cNvPr>
          <p:cNvPicPr>
            <a:picLocks noGrp="1" noChangeAspect="1"/>
          </p:cNvPicPr>
          <p:nvPr>
            <p:ph type="pic" sz="quarter" idx="20"/>
          </p:nvPr>
        </p:nvPicPr>
        <p:blipFill rotWithShape="1">
          <a:blip r:embed="rId2" cstate="print">
            <a:extLst>
              <a:ext uri="{28A0092B-C50C-407E-A947-70E740481C1C}">
                <a14:useLocalDpi xmlns:a14="http://schemas.microsoft.com/office/drawing/2010/main"/>
              </a:ext>
            </a:extLst>
          </a:blip>
          <a:srcRect/>
          <a:stretch/>
        </p:blipFill>
        <p:spPr>
          <a:xfrm>
            <a:off x="6215815" y="0"/>
            <a:ext cx="5976000" cy="6865200"/>
          </a:xfrm>
        </p:spPr>
      </p:pic>
    </p:spTree>
    <p:extLst>
      <p:ext uri="{BB962C8B-B14F-4D97-AF65-F5344CB8AC3E}">
        <p14:creationId xmlns:p14="http://schemas.microsoft.com/office/powerpoint/2010/main" val="232130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p:txBody>
          <a:bodyPr tIns="0" bIns="2556000">
            <a:normAutofit fontScale="90000"/>
          </a:bodyPr>
          <a:lstStyle/>
          <a:p>
            <a:pPr>
              <a:lnSpc>
                <a:spcPts val="5200"/>
              </a:lnSpc>
            </a:pPr>
            <a:br>
              <a:rPr lang="en-GB"/>
            </a:br>
            <a:br>
              <a:rPr lang="en-GB"/>
            </a:br>
            <a:br>
              <a:rPr lang="en-GB"/>
            </a:br>
            <a:br>
              <a:rPr lang="en-GB"/>
            </a:br>
            <a:br>
              <a:rPr lang="en-GB"/>
            </a:br>
            <a:br>
              <a:rPr lang="en-GB"/>
            </a:br>
            <a:br>
              <a:rPr lang="en-GB"/>
            </a:br>
            <a:br>
              <a:rPr lang="en-GB"/>
            </a:br>
            <a:r>
              <a:rPr lang="en-GB" sz="5300"/>
              <a:t>How to create </a:t>
            </a:r>
            <a:br>
              <a:rPr lang="en-GB" sz="5300"/>
            </a:br>
            <a:r>
              <a:rPr lang="en-GB" sz="5300"/>
              <a:t>a Proposal</a:t>
            </a:r>
            <a:endParaRPr lang="en-GB"/>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a:xfrm>
            <a:off x="428626" y="847809"/>
            <a:ext cx="936000" cy="936000"/>
          </a:xfrm>
        </p:spPr>
        <p:txBody>
          <a:bodyPr>
            <a:normAutofit fontScale="77500" lnSpcReduction="20000"/>
          </a:bodyPr>
          <a:lstStyle/>
          <a:p>
            <a:r>
              <a:rPr lang="en-GB"/>
              <a:t>1</a:t>
            </a:r>
          </a:p>
        </p:txBody>
      </p:sp>
      <p:sp>
        <p:nvSpPr>
          <p:cNvPr id="9" name="Text Placeholder 14">
            <a:extLst>
              <a:ext uri="{FF2B5EF4-FFF2-40B4-BE49-F238E27FC236}">
                <a16:creationId xmlns:a16="http://schemas.microsoft.com/office/drawing/2014/main" id="{1635268B-F6F1-0BDF-8D65-39537A8C2E58}"/>
              </a:ext>
            </a:extLst>
          </p:cNvPr>
          <p:cNvSpPr txBox="1">
            <a:spLocks/>
          </p:cNvSpPr>
          <p:nvPr/>
        </p:nvSpPr>
        <p:spPr>
          <a:xfrm>
            <a:off x="428626" y="5665637"/>
            <a:ext cx="1931116" cy="531008"/>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Return to Contents</a:t>
            </a:r>
            <a:endPar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
        <p:nvSpPr>
          <p:cNvPr id="5" name="TextBox 4">
            <a:extLst>
              <a:ext uri="{FF2B5EF4-FFF2-40B4-BE49-F238E27FC236}">
                <a16:creationId xmlns:a16="http://schemas.microsoft.com/office/drawing/2014/main" id="{3281665E-64A9-DAD0-5AB0-0E2F8E7B4507}"/>
              </a:ext>
            </a:extLst>
          </p:cNvPr>
          <p:cNvSpPr txBox="1"/>
          <p:nvPr/>
        </p:nvSpPr>
        <p:spPr>
          <a:xfrm>
            <a:off x="854858" y="4985911"/>
            <a:ext cx="2618223" cy="50167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Click the link to see the training video, </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5"/>
              </a:rPr>
              <a:t>How to create a proposal</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2" name="Graphic 11" descr="Information with solid fill">
            <a:extLst>
              <a:ext uri="{FF2B5EF4-FFF2-40B4-BE49-F238E27FC236}">
                <a16:creationId xmlns:a16="http://schemas.microsoft.com/office/drawing/2014/main" id="{19BD12E5-6BFB-A5B7-0D78-62C761C1527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618" y="4919299"/>
            <a:ext cx="531008" cy="531008"/>
          </a:xfrm>
          <a:prstGeom prst="rect">
            <a:avLst/>
          </a:prstGeom>
        </p:spPr>
      </p:pic>
    </p:spTree>
    <p:extLst>
      <p:ext uri="{BB962C8B-B14F-4D97-AF65-F5344CB8AC3E}">
        <p14:creationId xmlns:p14="http://schemas.microsoft.com/office/powerpoint/2010/main" val="234569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16090C-B931-194A-A38A-A210C77C6589}"/>
              </a:ext>
            </a:extLst>
          </p:cNvPr>
          <p:cNvSpPr>
            <a:spLocks noGrp="1"/>
          </p:cNvSpPr>
          <p:nvPr>
            <p:ph type="title"/>
          </p:nvPr>
        </p:nvSpPr>
        <p:spPr>
          <a:xfrm>
            <a:off x="407987" y="404812"/>
            <a:ext cx="11376025" cy="568229"/>
          </a:xfrm>
        </p:spPr>
        <p:txBody>
          <a:bodyPr>
            <a:normAutofit/>
          </a:bodyPr>
          <a:lstStyle/>
          <a:p>
            <a:r>
              <a:rPr lang="en-GB" sz="3200"/>
              <a:t>Overview </a:t>
            </a:r>
            <a:r>
              <a:rPr lang="en-GB" sz="3200">
                <a:solidFill>
                  <a:schemeClr val="tx1"/>
                </a:solidFill>
              </a:rPr>
              <a:t>– How to create an ESR study proposal</a:t>
            </a:r>
          </a:p>
        </p:txBody>
      </p:sp>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cxnSp>
        <p:nvCxnSpPr>
          <p:cNvPr id="103" name="Straight Arrow Connector 102">
            <a:extLst>
              <a:ext uri="{FF2B5EF4-FFF2-40B4-BE49-F238E27FC236}">
                <a16:creationId xmlns:a16="http://schemas.microsoft.com/office/drawing/2014/main" id="{5F99B20A-8F7E-904C-BAC4-C1F96ED6C94C}"/>
              </a:ext>
            </a:extLst>
          </p:cNvPr>
          <p:cNvCxnSpPr>
            <a:cxnSpLocks/>
          </p:cNvCxnSpPr>
          <p:nvPr/>
        </p:nvCxnSpPr>
        <p:spPr>
          <a:xfrm>
            <a:off x="10052365" y="3473280"/>
            <a:ext cx="0" cy="393624"/>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4" name="Connector: Elbow 103">
            <a:extLst>
              <a:ext uri="{FF2B5EF4-FFF2-40B4-BE49-F238E27FC236}">
                <a16:creationId xmlns:a16="http://schemas.microsoft.com/office/drawing/2014/main" id="{E197A2CB-BB7A-AA5D-9085-B5087496812E}"/>
              </a:ext>
            </a:extLst>
          </p:cNvPr>
          <p:cNvCxnSpPr>
            <a:cxnSpLocks/>
          </p:cNvCxnSpPr>
          <p:nvPr/>
        </p:nvCxnSpPr>
        <p:spPr>
          <a:xfrm rot="16200000" flipH="1">
            <a:off x="7909989" y="-636231"/>
            <a:ext cx="120707" cy="4034057"/>
          </a:xfrm>
          <a:prstGeom prst="bentConnector3">
            <a:avLst>
              <a:gd name="adj1" fmla="val -189384"/>
            </a:avLst>
          </a:prstGeom>
          <a:ln w="9525" cmpd="sng">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cxnSp>
        <p:nvCxnSpPr>
          <p:cNvPr id="105" name="Straight Arrow Connector 104">
            <a:extLst>
              <a:ext uri="{FF2B5EF4-FFF2-40B4-BE49-F238E27FC236}">
                <a16:creationId xmlns:a16="http://schemas.microsoft.com/office/drawing/2014/main" id="{DA09826A-0074-A35B-BEF3-C9C0A7EAE546}"/>
              </a:ext>
            </a:extLst>
          </p:cNvPr>
          <p:cNvCxnSpPr>
            <a:cxnSpLocks/>
          </p:cNvCxnSpPr>
          <p:nvPr/>
        </p:nvCxnSpPr>
        <p:spPr>
          <a:xfrm flipV="1">
            <a:off x="5572785" y="4008681"/>
            <a:ext cx="0" cy="810763"/>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67ED3A25-A6A9-9DB9-943C-A73C777C3C35}"/>
              </a:ext>
            </a:extLst>
          </p:cNvPr>
          <p:cNvCxnSpPr>
            <a:cxnSpLocks/>
          </p:cNvCxnSpPr>
          <p:nvPr/>
        </p:nvCxnSpPr>
        <p:spPr>
          <a:xfrm>
            <a:off x="1906614" y="5056405"/>
            <a:ext cx="0" cy="457737"/>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235D5B12-7A31-13FF-32EE-98E6D5141614}"/>
              </a:ext>
            </a:extLst>
          </p:cNvPr>
          <p:cNvCxnSpPr>
            <a:cxnSpLocks/>
          </p:cNvCxnSpPr>
          <p:nvPr/>
        </p:nvCxnSpPr>
        <p:spPr>
          <a:xfrm>
            <a:off x="2046084" y="2634280"/>
            <a:ext cx="1685" cy="257642"/>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9835043A-2B5F-4127-A66E-1B96AA217E64}"/>
              </a:ext>
            </a:extLst>
          </p:cNvPr>
          <p:cNvCxnSpPr>
            <a:cxnSpLocks/>
          </p:cNvCxnSpPr>
          <p:nvPr/>
        </p:nvCxnSpPr>
        <p:spPr>
          <a:xfrm>
            <a:off x="10052030" y="1893053"/>
            <a:ext cx="0" cy="969296"/>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B67CC4EC-B540-D0A5-D3C2-01D4675B25E2}"/>
              </a:ext>
            </a:extLst>
          </p:cNvPr>
          <p:cNvCxnSpPr>
            <a:cxnSpLocks/>
            <a:endCxn id="136" idx="2"/>
          </p:cNvCxnSpPr>
          <p:nvPr/>
        </p:nvCxnSpPr>
        <p:spPr>
          <a:xfrm flipV="1">
            <a:off x="5953313" y="1729227"/>
            <a:ext cx="0" cy="779734"/>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10" name="Group 109">
            <a:extLst>
              <a:ext uri="{FF2B5EF4-FFF2-40B4-BE49-F238E27FC236}">
                <a16:creationId xmlns:a16="http://schemas.microsoft.com/office/drawing/2014/main" id="{28BBE863-BAB6-AA79-6BC0-798F4C29F809}"/>
              </a:ext>
            </a:extLst>
          </p:cNvPr>
          <p:cNvGrpSpPr/>
          <p:nvPr/>
        </p:nvGrpSpPr>
        <p:grpSpPr>
          <a:xfrm>
            <a:off x="379035" y="1064696"/>
            <a:ext cx="2194805" cy="847452"/>
            <a:chOff x="4246230" y="3011300"/>
            <a:chExt cx="2401783" cy="927369"/>
          </a:xfrm>
        </p:grpSpPr>
        <p:sp>
          <p:nvSpPr>
            <p:cNvPr id="111" name="Rounded Rectangle 4">
              <a:extLst>
                <a:ext uri="{FF2B5EF4-FFF2-40B4-BE49-F238E27FC236}">
                  <a16:creationId xmlns:a16="http://schemas.microsoft.com/office/drawing/2014/main" id="{E66AA2B0-56A1-E9B9-EDB9-5EFA9DA37CAF}"/>
                </a:ext>
              </a:extLst>
            </p:cNvPr>
            <p:cNvSpPr/>
            <p:nvPr/>
          </p:nvSpPr>
          <p:spPr>
            <a:xfrm>
              <a:off x="4510749" y="3206146"/>
              <a:ext cx="2137264" cy="732523"/>
            </a:xfrm>
            <a:prstGeom prst="roundRect">
              <a:avLst>
                <a:gd name="adj" fmla="val 0"/>
              </a:avLst>
            </a:prstGeom>
            <a:solidFill>
              <a:schemeClr val="accent1"/>
            </a:solidFill>
            <a:ln w="12700" cap="flat" cmpd="sng" algn="ctr">
              <a:noFill/>
              <a:prstDash val="solid"/>
            </a:ln>
            <a:effectLst/>
          </p:spPr>
          <p:txBody>
            <a:bodyPr lIns="161639" rIns="115457" rtlCol="0" anchor="ctr">
              <a:noAutofit/>
            </a:bodyPr>
            <a:lstStyle/>
            <a:p>
              <a:pPr marL="0" marR="0" lvl="0" indent="0" algn="l" defTabSz="586482" rtl="0" eaLnBrk="1" fontAlgn="auto" latinLnBrk="0" hangingPunct="1">
                <a:lnSpc>
                  <a:spcPts val="900"/>
                </a:lnSpc>
                <a:spcBef>
                  <a:spcPts val="0"/>
                </a:spcBef>
                <a:spcAft>
                  <a:spcPts val="385"/>
                </a:spcAft>
                <a:buClrTx/>
                <a:buSzPts val="2400"/>
                <a:buFontTx/>
                <a:buNone/>
                <a:tabLst/>
                <a:defRPr/>
              </a:pP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Log in to VCV</a:t>
              </a:r>
            </a:p>
            <a:p>
              <a:pPr marL="0" marR="0" lvl="0" indent="0" algn="l" defTabSz="586482" rtl="0" eaLnBrk="1" fontAlgn="auto" latinLnBrk="0" hangingPunct="1">
                <a:lnSpc>
                  <a:spcPts val="900"/>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On the Homepage, click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ESR Info </a:t>
              </a:r>
              <a:r>
                <a:rPr lang="en-GB" sz="800" kern="0">
                  <a:solidFill>
                    <a:srgbClr val="FFFFFF"/>
                  </a:solidFill>
                  <a:latin typeface="Calibri Light" panose="020F0302020204030204" pitchFamily="34" charset="0"/>
                  <a:ea typeface="Calibri Light" panose="020F0302020204030204" pitchFamily="34" charset="0"/>
                  <a:cs typeface="Calibri Light" panose="020F0302020204030204" pitchFamily="34" charset="0"/>
                </a:rPr>
                <a:t>tab and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select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Externally Sponsored Research</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Click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+Create </a:t>
              </a:r>
              <a:r>
                <a:rPr kumimoji="0" lang="en-GB" sz="80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top right.</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2" name="Oval 111">
              <a:extLst>
                <a:ext uri="{FF2B5EF4-FFF2-40B4-BE49-F238E27FC236}">
                  <a16:creationId xmlns:a16="http://schemas.microsoft.com/office/drawing/2014/main" id="{1687C104-2645-8939-0835-00197B281A2E}"/>
                </a:ext>
              </a:extLst>
            </p:cNvPr>
            <p:cNvSpPr/>
            <p:nvPr/>
          </p:nvSpPr>
          <p:spPr>
            <a:xfrm>
              <a:off x="4246230" y="3011300"/>
              <a:ext cx="404302" cy="404302"/>
            </a:xfrm>
            <a:prstGeom prst="ellipse">
              <a:avLst/>
            </a:prstGeom>
            <a:solidFill>
              <a:srgbClr val="FFFFFF"/>
            </a:solidFill>
            <a:ln w="12700" cap="flat" cmpd="sng" algn="ctr">
              <a:solidFill>
                <a:schemeClr val="accent1"/>
              </a:solidFill>
              <a:prstDash val="solid"/>
            </a:ln>
            <a:effectLst/>
          </p:spPr>
          <p:txBody>
            <a:bodyPr wrap="none" lIns="36000" tIns="108000" rIns="36000" bIns="0" rtlCol="0" anchor="ctr"/>
            <a:lstStyle/>
            <a:p>
              <a:pPr marL="0" marR="0" lvl="0" indent="0" algn="ctr" defTabSz="390988" rtl="0" eaLnBrk="1" fontAlgn="auto" latinLnBrk="0" hangingPunct="1">
                <a:lnSpc>
                  <a:spcPts val="898"/>
                </a:lnSpc>
                <a:spcBef>
                  <a:spcPts val="0"/>
                </a:spcBef>
                <a:spcAft>
                  <a:spcPts val="0"/>
                </a:spcAft>
                <a:buClrTx/>
                <a:buSzTx/>
                <a:buFontTx/>
                <a:buNone/>
                <a:tabLst/>
                <a:defRPr/>
              </a:pPr>
              <a:r>
                <a:rPr kumimoji="0" lang="pl-PL"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endParaRPr kumimoji="0" lang="pl-PL" sz="1668"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113" name="Rounded Rectangle 4">
            <a:extLst>
              <a:ext uri="{FF2B5EF4-FFF2-40B4-BE49-F238E27FC236}">
                <a16:creationId xmlns:a16="http://schemas.microsoft.com/office/drawing/2014/main" id="{AA549571-F385-7A8A-06D9-E829CBAC5872}"/>
              </a:ext>
            </a:extLst>
          </p:cNvPr>
          <p:cNvSpPr/>
          <p:nvPr/>
        </p:nvSpPr>
        <p:spPr>
          <a:xfrm>
            <a:off x="957049" y="2909276"/>
            <a:ext cx="1899130" cy="484918"/>
          </a:xfrm>
          <a:prstGeom prst="roundRect">
            <a:avLst>
              <a:gd name="adj" fmla="val 0"/>
            </a:avLst>
          </a:prstGeom>
          <a:solidFill>
            <a:schemeClr val="accent1"/>
          </a:solidFill>
          <a:ln w="12700" cap="flat" cmpd="sng" algn="ctr">
            <a:noFill/>
            <a:prstDash val="solid"/>
          </a:ln>
          <a:effectLst/>
        </p:spPr>
        <p:txBody>
          <a:bodyPr lIns="138548" rIns="115457"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General Information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 and complete the mandatory fields:</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14" name="Oval 113">
            <a:extLst>
              <a:ext uri="{FF2B5EF4-FFF2-40B4-BE49-F238E27FC236}">
                <a16:creationId xmlns:a16="http://schemas.microsoft.com/office/drawing/2014/main" id="{A933AC6F-F6B1-0E2F-1D97-3152A39806D2}"/>
              </a:ext>
            </a:extLst>
          </p:cNvPr>
          <p:cNvSpPr/>
          <p:nvPr/>
        </p:nvSpPr>
        <p:spPr>
          <a:xfrm>
            <a:off x="724211" y="2730440"/>
            <a:ext cx="369461" cy="369461"/>
          </a:xfrm>
          <a:prstGeom prst="ellipse">
            <a:avLst/>
          </a:prstGeom>
          <a:solidFill>
            <a:srgbClr val="FFFFFF"/>
          </a:solidFill>
          <a:ln w="12700" cap="flat" cmpd="sng" algn="ctr">
            <a:solidFill>
              <a:schemeClr val="accent1"/>
            </a:solidFill>
            <a:prstDash val="solid"/>
          </a:ln>
          <a:effectLst/>
        </p:spPr>
        <p:txBody>
          <a:bodyPr wrap="none" lIns="46183" tIns="23091"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3</a:t>
            </a:r>
            <a:endParaRPr kumimoji="0" lang="pl-PL" sz="1668"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15" name="Rectangle 114">
            <a:extLst>
              <a:ext uri="{FF2B5EF4-FFF2-40B4-BE49-F238E27FC236}">
                <a16:creationId xmlns:a16="http://schemas.microsoft.com/office/drawing/2014/main" id="{8AD65858-C3A0-D788-DA81-7F0A2F0F8026}"/>
              </a:ext>
            </a:extLst>
          </p:cNvPr>
          <p:cNvSpPr/>
          <p:nvPr/>
        </p:nvSpPr>
        <p:spPr>
          <a:xfrm>
            <a:off x="2727074" y="2781300"/>
            <a:ext cx="942408" cy="1520154"/>
          </a:xfrm>
          <a:prstGeom prst="rect">
            <a:avLst/>
          </a:prstGeom>
          <a:solidFill>
            <a:schemeClr val="bg1"/>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Study Type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Study Title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Short Title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Therapeutic Area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Indication</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Tumor Type (Oncology studies)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Primary Product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Type of Support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Primary Country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Number of Sites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On Label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Have you contacted anyone in AZ? </a:t>
            </a:r>
          </a:p>
          <a:p>
            <a:pPr marL="72000" marR="0" lvl="0" indent="-72000" algn="l" defTabSz="293248" rtl="0" eaLnBrk="1" fontAlgn="base" latinLnBrk="0" hangingPunct="1">
              <a:lnSpc>
                <a:spcPts val="641"/>
              </a:lnSpc>
              <a:spcBef>
                <a:spcPts val="0"/>
              </a:spcBef>
              <a:spcAft>
                <a:spcPts val="100"/>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Support from outside AstraZeneca? </a:t>
            </a:r>
          </a:p>
        </p:txBody>
      </p:sp>
      <p:sp>
        <p:nvSpPr>
          <p:cNvPr id="117" name="Rounded Rectangle 4">
            <a:extLst>
              <a:ext uri="{FF2B5EF4-FFF2-40B4-BE49-F238E27FC236}">
                <a16:creationId xmlns:a16="http://schemas.microsoft.com/office/drawing/2014/main" id="{FD8ADF01-9FF7-0872-8D7A-E70F8489B332}"/>
              </a:ext>
            </a:extLst>
          </p:cNvPr>
          <p:cNvSpPr/>
          <p:nvPr/>
        </p:nvSpPr>
        <p:spPr>
          <a:xfrm>
            <a:off x="412942" y="3503623"/>
            <a:ext cx="1937690" cy="690377"/>
          </a:xfrm>
          <a:prstGeom prst="roundRect">
            <a:avLst>
              <a:gd name="adj" fmla="val 0"/>
            </a:avLst>
          </a:prstGeom>
          <a:solidFill>
            <a:srgbClr val="F8D580"/>
          </a:solidFill>
          <a:ln w="19050" cap="flat" cmpd="sng" algn="ctr">
            <a:solidFill>
              <a:schemeClr val="accent2"/>
            </a:solidFill>
            <a:prstDash val="solid"/>
          </a:ln>
          <a:effectLst/>
        </p:spPr>
        <p:txBody>
          <a:bodyPr lIns="92365" tIns="23091" rIns="69274" rtlCol="0" anchor="ctr">
            <a:normAutofit/>
          </a:bodyPr>
          <a:lstStyle/>
          <a:p>
            <a:pPr marL="0" marR="0" lvl="0" indent="0" algn="l" defTabSz="586482" rtl="0" eaLnBrk="1" fontAlgn="auto" latinLnBrk="0" hangingPunct="1">
              <a:lnSpc>
                <a:spcPts val="900"/>
              </a:lnSpc>
              <a:spcBef>
                <a:spcPts val="0"/>
              </a:spcBef>
              <a:spcAft>
                <a:spcPts val="0"/>
              </a:spcAft>
              <a:buClrTx/>
              <a:buSzPts val="2400"/>
              <a:buFontTx/>
              <a:buNone/>
              <a:tabLst/>
              <a:defRPr/>
            </a:pP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Note: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To complete this and the following sections, utilise the </a:t>
            </a: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pencil icon at the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top right to access the fields and click </a:t>
            </a: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Save</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once you have finished entering the information.  </a:t>
            </a:r>
            <a:endParaRPr kumimoji="0" lang="en-US" sz="800" b="1"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118" name="Group 117">
            <a:extLst>
              <a:ext uri="{FF2B5EF4-FFF2-40B4-BE49-F238E27FC236}">
                <a16:creationId xmlns:a16="http://schemas.microsoft.com/office/drawing/2014/main" id="{FA6EE9FA-4E32-4965-3856-C85310065D65}"/>
              </a:ext>
            </a:extLst>
          </p:cNvPr>
          <p:cNvGrpSpPr/>
          <p:nvPr/>
        </p:nvGrpSpPr>
        <p:grpSpPr>
          <a:xfrm>
            <a:off x="2255813" y="3699065"/>
            <a:ext cx="416467" cy="429976"/>
            <a:chOff x="2995444" y="7734458"/>
            <a:chExt cx="649284" cy="649284"/>
          </a:xfrm>
        </p:grpSpPr>
        <p:sp>
          <p:nvSpPr>
            <p:cNvPr id="119" name="Oval 118">
              <a:extLst>
                <a:ext uri="{FF2B5EF4-FFF2-40B4-BE49-F238E27FC236}">
                  <a16:creationId xmlns:a16="http://schemas.microsoft.com/office/drawing/2014/main" id="{A4BD41A8-5AA4-7E90-1A4B-109ED5CEE02A}"/>
                </a:ext>
              </a:extLst>
            </p:cNvPr>
            <p:cNvSpPr/>
            <p:nvPr/>
          </p:nvSpPr>
          <p:spPr>
            <a:xfrm>
              <a:off x="2995444" y="7734458"/>
              <a:ext cx="649284" cy="649284"/>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93248"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0" name="Picture 119">
              <a:extLst>
                <a:ext uri="{FF2B5EF4-FFF2-40B4-BE49-F238E27FC236}">
                  <a16:creationId xmlns:a16="http://schemas.microsoft.com/office/drawing/2014/main" id="{B3554A06-E1A9-2ECC-4290-D5791114D09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3133423" y="7849504"/>
              <a:ext cx="389933" cy="389933"/>
            </a:xfrm>
            <a:prstGeom prst="rect">
              <a:avLst/>
            </a:prstGeom>
            <a:ln>
              <a:noFill/>
            </a:ln>
          </p:spPr>
        </p:pic>
      </p:grpSp>
      <p:sp>
        <p:nvSpPr>
          <p:cNvPr id="121" name="Rounded Rectangle 4">
            <a:extLst>
              <a:ext uri="{FF2B5EF4-FFF2-40B4-BE49-F238E27FC236}">
                <a16:creationId xmlns:a16="http://schemas.microsoft.com/office/drawing/2014/main" id="{9C9D9626-0691-A117-E05B-935F65D5E8CE}"/>
              </a:ext>
            </a:extLst>
          </p:cNvPr>
          <p:cNvSpPr/>
          <p:nvPr/>
        </p:nvSpPr>
        <p:spPr>
          <a:xfrm>
            <a:off x="708660" y="5530434"/>
            <a:ext cx="1795544" cy="484918"/>
          </a:xfrm>
          <a:prstGeom prst="roundRect">
            <a:avLst>
              <a:gd name="adj" fmla="val 0"/>
            </a:avLst>
          </a:prstGeom>
          <a:solidFill>
            <a:schemeClr val="accent1"/>
          </a:solidFill>
          <a:ln w="12700" cap="flat" cmpd="sng" algn="ctr">
            <a:noFill/>
            <a:prstDash val="solid"/>
          </a:ln>
          <a:effectLst/>
        </p:spPr>
        <p:txBody>
          <a:bodyPr lIns="180000" rIns="115457"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Proposal Synopsis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 and complete the mandatory fields: </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22" name="Oval 121">
            <a:extLst>
              <a:ext uri="{FF2B5EF4-FFF2-40B4-BE49-F238E27FC236}">
                <a16:creationId xmlns:a16="http://schemas.microsoft.com/office/drawing/2014/main" id="{9E757013-C747-65B8-8D4C-CECC450FBACD}"/>
              </a:ext>
            </a:extLst>
          </p:cNvPr>
          <p:cNvSpPr/>
          <p:nvPr/>
        </p:nvSpPr>
        <p:spPr>
          <a:xfrm>
            <a:off x="475823" y="5360485"/>
            <a:ext cx="369461" cy="369461"/>
          </a:xfrm>
          <a:prstGeom prst="ellipse">
            <a:avLst/>
          </a:prstGeom>
          <a:solidFill>
            <a:srgbClr val="FFFFFF"/>
          </a:solidFill>
          <a:ln w="12700" cap="flat" cmpd="sng" algn="ctr">
            <a:solidFill>
              <a:schemeClr val="accent1"/>
            </a:solidFill>
            <a:prstDash val="solid"/>
          </a:ln>
          <a:effectLst/>
        </p:spPr>
        <p:txBody>
          <a:bodyPr wrap="none" lIns="46183" tIns="36000"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5</a:t>
            </a:r>
            <a:endParaRPr kumimoji="0" lang="pl-PL" sz="1668"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cxnSp>
        <p:nvCxnSpPr>
          <p:cNvPr id="123" name="Connector: Elbow 122">
            <a:extLst>
              <a:ext uri="{FF2B5EF4-FFF2-40B4-BE49-F238E27FC236}">
                <a16:creationId xmlns:a16="http://schemas.microsoft.com/office/drawing/2014/main" id="{8079C776-AB68-B783-BD21-586A52363089}"/>
              </a:ext>
            </a:extLst>
          </p:cNvPr>
          <p:cNvCxnSpPr>
            <a:cxnSpLocks/>
            <a:stCxn id="115" idx="3"/>
            <a:endCxn id="165" idx="3"/>
          </p:cNvCxnSpPr>
          <p:nvPr/>
        </p:nvCxnSpPr>
        <p:spPr>
          <a:xfrm flipH="1">
            <a:off x="3446835" y="3541377"/>
            <a:ext cx="222647" cy="1215105"/>
          </a:xfrm>
          <a:prstGeom prst="bentConnector3">
            <a:avLst>
              <a:gd name="adj1" fmla="val -102674"/>
            </a:avLst>
          </a:prstGeom>
          <a:ln w="9525" cmpd="sng">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124" name="Rectangle 123">
            <a:extLst>
              <a:ext uri="{FF2B5EF4-FFF2-40B4-BE49-F238E27FC236}">
                <a16:creationId xmlns:a16="http://schemas.microsoft.com/office/drawing/2014/main" id="{3C40AF42-CF54-E556-A144-3717AFFB9E35}"/>
              </a:ext>
            </a:extLst>
          </p:cNvPr>
          <p:cNvSpPr/>
          <p:nvPr/>
        </p:nvSpPr>
        <p:spPr>
          <a:xfrm>
            <a:off x="2416266" y="5232251"/>
            <a:ext cx="1470372" cy="1520154"/>
          </a:xfrm>
          <a:prstGeom prst="rect">
            <a:avLst/>
          </a:prstGeom>
          <a:solidFill>
            <a:schemeClr val="bg1"/>
          </a:solidFill>
          <a:ln w="635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Ins="23091" rtlCol="0" anchor="ctr"/>
          <a:lstStyle/>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Primary Objective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Secondary Objectives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Primary Endpoint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Secondary Endpoint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Inclusion Criteria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Exclusion Criteria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Hypothesis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Rationale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Population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Sample Size Justification/Statistical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Treatment regimen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lang="en-GB" sz="577">
                <a:solidFill>
                  <a:srgbClr val="3F4444"/>
                </a:solidFill>
                <a:latin typeface="Arial Nova Light" panose="020B0304020202020204" pitchFamily="34" charset="0"/>
                <a:ea typeface="Times New Roman" panose="02020603050405020304" pitchFamily="18" charset="0"/>
                <a:cs typeface="Arial" panose="020B0604020202020204" pitchFamily="34" charset="0"/>
              </a:rPr>
              <a:t>Contract Execution to FSI (in months)</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FSI to 50% </a:t>
            </a:r>
            <a:r>
              <a:rPr lang="en-GB" sz="577">
                <a:solidFill>
                  <a:srgbClr val="3F4444"/>
                </a:solidFill>
                <a:latin typeface="Arial Nova Light" panose="020B0304020202020204" pitchFamily="34" charset="0"/>
                <a:ea typeface="Times New Roman" panose="02020603050405020304" pitchFamily="18" charset="0"/>
                <a:cs typeface="Arial" panose="020B0604020202020204" pitchFamily="34" charset="0"/>
              </a:rPr>
              <a:t>E</a:t>
            </a:r>
            <a:r>
              <a:rPr kumimoji="0" lang="en-GB" sz="577" b="0" i="0" u="none" strike="noStrike" kern="1200" cap="none" spc="0" normalizeH="0" baseline="0" noProof="0" err="1">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nrollment</a:t>
            </a: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 (in months)</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lang="en-GB" sz="577">
                <a:solidFill>
                  <a:srgbClr val="3F4444"/>
                </a:solidFill>
                <a:latin typeface="Arial Nova Light" panose="020B0304020202020204" pitchFamily="34" charset="0"/>
                <a:ea typeface="Times New Roman" panose="02020603050405020304" pitchFamily="18" charset="0"/>
                <a:cs typeface="Arial" panose="020B0604020202020204" pitchFamily="34" charset="0"/>
              </a:rPr>
              <a:t>50% </a:t>
            </a:r>
            <a:r>
              <a:rPr lang="en-GB" sz="577" err="1">
                <a:solidFill>
                  <a:srgbClr val="3F4444"/>
                </a:solidFill>
                <a:latin typeface="Arial Nova Light" panose="020B0304020202020204" pitchFamily="34" charset="0"/>
                <a:ea typeface="Times New Roman" panose="02020603050405020304" pitchFamily="18" charset="0"/>
                <a:cs typeface="Arial" panose="020B0604020202020204" pitchFamily="34" charset="0"/>
              </a:rPr>
              <a:t>Enrollment</a:t>
            </a:r>
            <a:r>
              <a:rPr lang="en-GB" sz="577">
                <a:solidFill>
                  <a:srgbClr val="3F4444"/>
                </a:solidFill>
                <a:latin typeface="Arial Nova Light" panose="020B0304020202020204" pitchFamily="34" charset="0"/>
                <a:ea typeface="Times New Roman" panose="02020603050405020304" pitchFamily="18" charset="0"/>
                <a:cs typeface="Arial" panose="020B0604020202020204" pitchFamily="34" charset="0"/>
              </a:rPr>
              <a:t> to LSI (in months)</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LSI to LSLV (in months)</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lang="en-GB" sz="577">
                <a:solidFill>
                  <a:srgbClr val="3F4444"/>
                </a:solidFill>
                <a:latin typeface="Arial Nova Light" panose="020B0304020202020204" pitchFamily="34" charset="0"/>
                <a:ea typeface="Times New Roman" panose="02020603050405020304" pitchFamily="18" charset="0"/>
                <a:cs typeface="Arial" panose="020B0604020202020204" pitchFamily="34" charset="0"/>
              </a:rPr>
              <a:t>LSLV to FSR (in months)</a:t>
            </a:r>
            <a:endPar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endParaRPr>
          </a:p>
        </p:txBody>
      </p:sp>
      <p:cxnSp>
        <p:nvCxnSpPr>
          <p:cNvPr id="125" name="Connector: Elbow 124">
            <a:extLst>
              <a:ext uri="{FF2B5EF4-FFF2-40B4-BE49-F238E27FC236}">
                <a16:creationId xmlns:a16="http://schemas.microsoft.com/office/drawing/2014/main" id="{DEBD2ED7-477D-DB6B-526D-2686A75995F5}"/>
              </a:ext>
            </a:extLst>
          </p:cNvPr>
          <p:cNvCxnSpPr>
            <a:cxnSpLocks/>
            <a:stCxn id="124" idx="3"/>
            <a:endCxn id="126" idx="1"/>
          </p:cNvCxnSpPr>
          <p:nvPr/>
        </p:nvCxnSpPr>
        <p:spPr>
          <a:xfrm flipV="1">
            <a:off x="3886638" y="5031669"/>
            <a:ext cx="1451624" cy="960659"/>
          </a:xfrm>
          <a:prstGeom prst="bentConnector3">
            <a:avLst>
              <a:gd name="adj1" fmla="val 50000"/>
            </a:avLst>
          </a:prstGeom>
          <a:ln w="9525" cmpd="sng">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126" name="Rounded Rectangle 4">
            <a:extLst>
              <a:ext uri="{FF2B5EF4-FFF2-40B4-BE49-F238E27FC236}">
                <a16:creationId xmlns:a16="http://schemas.microsoft.com/office/drawing/2014/main" id="{8D2D2A23-A7B8-3041-0226-D8FF0D5AD38B}"/>
              </a:ext>
            </a:extLst>
          </p:cNvPr>
          <p:cNvSpPr/>
          <p:nvPr/>
        </p:nvSpPr>
        <p:spPr>
          <a:xfrm>
            <a:off x="5338262" y="4789210"/>
            <a:ext cx="1752195" cy="484918"/>
          </a:xfrm>
          <a:prstGeom prst="roundRect">
            <a:avLst>
              <a:gd name="adj" fmla="val 0"/>
            </a:avLst>
          </a:prstGeom>
          <a:solidFill>
            <a:schemeClr val="accent1"/>
          </a:solidFill>
          <a:ln w="12700" cap="flat" cmpd="sng" algn="ctr">
            <a:solidFill>
              <a:schemeClr val="accent1"/>
            </a:solidFill>
            <a:prstDash val="solid"/>
          </a:ln>
          <a:effectLst/>
        </p:spPr>
        <p:txBody>
          <a:bodyPr lIns="144000" rIns="108000" bIns="69274"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Study Information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 and complete the mandatory fields: </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27" name="Oval 126">
            <a:extLst>
              <a:ext uri="{FF2B5EF4-FFF2-40B4-BE49-F238E27FC236}">
                <a16:creationId xmlns:a16="http://schemas.microsoft.com/office/drawing/2014/main" id="{AEF6E408-E7DA-272C-CED8-61EEAAFA0B72}"/>
              </a:ext>
            </a:extLst>
          </p:cNvPr>
          <p:cNvSpPr/>
          <p:nvPr/>
        </p:nvSpPr>
        <p:spPr>
          <a:xfrm>
            <a:off x="5088100" y="4615637"/>
            <a:ext cx="369461" cy="369461"/>
          </a:xfrm>
          <a:prstGeom prst="ellipse">
            <a:avLst/>
          </a:prstGeom>
          <a:solidFill>
            <a:srgbClr val="FFFFFF"/>
          </a:solidFill>
          <a:ln w="12700" cap="flat" cmpd="sng" algn="ctr">
            <a:solidFill>
              <a:schemeClr val="accent1"/>
            </a:solidFill>
            <a:prstDash val="solid"/>
          </a:ln>
          <a:effectLst/>
        </p:spPr>
        <p:txBody>
          <a:bodyPr wrap="none" lIns="46183" tIns="36000"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6</a:t>
            </a:r>
            <a:endParaRPr kumimoji="0" lang="pl-PL" sz="1668" b="1"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8" name="Rectangle 127">
            <a:extLst>
              <a:ext uri="{FF2B5EF4-FFF2-40B4-BE49-F238E27FC236}">
                <a16:creationId xmlns:a16="http://schemas.microsoft.com/office/drawing/2014/main" id="{09A9AEB4-4159-1CD1-6CF0-7CEF4FB999FE}"/>
              </a:ext>
            </a:extLst>
          </p:cNvPr>
          <p:cNvSpPr/>
          <p:nvPr/>
        </p:nvSpPr>
        <p:spPr>
          <a:xfrm>
            <a:off x="5639668" y="5215225"/>
            <a:ext cx="1297248" cy="985550"/>
          </a:xfrm>
          <a:prstGeom prst="rect">
            <a:avLst/>
          </a:prstGeom>
          <a:solidFill>
            <a:schemeClr val="bg1"/>
          </a:solidFill>
          <a:ln w="635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Ins="23091" rtlCol="0" anchor="ctr"/>
          <a:lstStyle/>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Design Characteristics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Study Phase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Blinding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Randomisation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Safety Listings required?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Are there Additional Countries?</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lang="en-GB" sz="577">
                <a:solidFill>
                  <a:srgbClr val="3F4444"/>
                </a:solidFill>
                <a:latin typeface="Arial Nova Light" panose="020B0304020202020204" pitchFamily="34" charset="0"/>
                <a:ea typeface="Times New Roman" panose="02020603050405020304" pitchFamily="18" charset="0"/>
                <a:cs typeface="Arial" panose="020B0604020202020204" pitchFamily="34" charset="0"/>
              </a:rPr>
              <a:t>Study Design template</a:t>
            </a: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Planned No. of Enrolled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Planned No. of Entered Treatment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Planned No. of Completed </a:t>
            </a:r>
            <a:endParaRPr kumimoji="0" lang="en-GB" sz="641"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endParaRPr>
          </a:p>
        </p:txBody>
      </p:sp>
      <p:sp>
        <p:nvSpPr>
          <p:cNvPr id="129" name="Rounded Rectangle 4">
            <a:extLst>
              <a:ext uri="{FF2B5EF4-FFF2-40B4-BE49-F238E27FC236}">
                <a16:creationId xmlns:a16="http://schemas.microsoft.com/office/drawing/2014/main" id="{1FEB31B1-01DC-B3FB-8176-35D1D6B4BFC5}"/>
              </a:ext>
            </a:extLst>
          </p:cNvPr>
          <p:cNvSpPr/>
          <p:nvPr/>
        </p:nvSpPr>
        <p:spPr>
          <a:xfrm>
            <a:off x="5180130" y="3514876"/>
            <a:ext cx="2083256" cy="484918"/>
          </a:xfrm>
          <a:prstGeom prst="roundRect">
            <a:avLst>
              <a:gd name="adj" fmla="val 0"/>
            </a:avLst>
          </a:prstGeom>
          <a:solidFill>
            <a:schemeClr val="accent1"/>
          </a:solidFill>
          <a:ln w="12700" cap="flat" cmpd="sng" algn="ctr">
            <a:noFill/>
            <a:prstDash val="solid"/>
          </a:ln>
          <a:effectLst/>
        </p:spPr>
        <p:txBody>
          <a:bodyPr lIns="108000" rIns="108000" bIns="69274"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Investigational Products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 and complete the  sub-section mandatory fields: </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30" name="Oval 129">
            <a:extLst>
              <a:ext uri="{FF2B5EF4-FFF2-40B4-BE49-F238E27FC236}">
                <a16:creationId xmlns:a16="http://schemas.microsoft.com/office/drawing/2014/main" id="{011B6807-A0B8-D4E0-E5DD-0A9FD69B5A69}"/>
              </a:ext>
            </a:extLst>
          </p:cNvPr>
          <p:cNvSpPr/>
          <p:nvPr/>
        </p:nvSpPr>
        <p:spPr>
          <a:xfrm>
            <a:off x="4902003" y="3345188"/>
            <a:ext cx="369461" cy="369461"/>
          </a:xfrm>
          <a:prstGeom prst="ellipse">
            <a:avLst/>
          </a:prstGeom>
          <a:solidFill>
            <a:srgbClr val="FFFFFF"/>
          </a:solidFill>
          <a:ln w="12700" cap="flat" cmpd="sng" algn="ctr">
            <a:solidFill>
              <a:schemeClr val="accent1"/>
            </a:solidFill>
            <a:prstDash val="solid"/>
          </a:ln>
          <a:effectLst/>
        </p:spPr>
        <p:txBody>
          <a:bodyPr wrap="none" lIns="72000" tIns="36000"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7*</a:t>
            </a:r>
            <a:endParaRPr kumimoji="0" lang="pl-PL"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31" name="Rectangle 130">
            <a:extLst>
              <a:ext uri="{FF2B5EF4-FFF2-40B4-BE49-F238E27FC236}">
                <a16:creationId xmlns:a16="http://schemas.microsoft.com/office/drawing/2014/main" id="{EB705577-8708-14FF-194D-3A95D5F63A0E}"/>
              </a:ext>
            </a:extLst>
          </p:cNvPr>
          <p:cNvSpPr/>
          <p:nvPr/>
        </p:nvSpPr>
        <p:spPr>
          <a:xfrm>
            <a:off x="6766131" y="3925620"/>
            <a:ext cx="868516" cy="579832"/>
          </a:xfrm>
          <a:prstGeom prst="rect">
            <a:avLst/>
          </a:prstGeom>
          <a:solidFill>
            <a:schemeClr val="bg1"/>
          </a:solidFill>
          <a:ln w="635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Ins="23091" rtlCol="0" anchor="ctr"/>
          <a:lstStyle/>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Product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Dosage Formulation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Dosage Strength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No. of Subjects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Total Quantity </a:t>
            </a:r>
            <a:endParaRPr kumimoji="0" lang="en-GB" sz="641"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endParaRPr>
          </a:p>
        </p:txBody>
      </p:sp>
      <p:sp>
        <p:nvSpPr>
          <p:cNvPr id="132" name="Rounded Rectangle 4">
            <a:extLst>
              <a:ext uri="{FF2B5EF4-FFF2-40B4-BE49-F238E27FC236}">
                <a16:creationId xmlns:a16="http://schemas.microsoft.com/office/drawing/2014/main" id="{1632017D-95DA-3E2A-1341-E3C9709D2B9F}"/>
              </a:ext>
            </a:extLst>
          </p:cNvPr>
          <p:cNvSpPr/>
          <p:nvPr/>
        </p:nvSpPr>
        <p:spPr>
          <a:xfrm>
            <a:off x="4968801" y="2508960"/>
            <a:ext cx="2161705" cy="484918"/>
          </a:xfrm>
          <a:prstGeom prst="roundRect">
            <a:avLst>
              <a:gd name="adj" fmla="val 0"/>
            </a:avLst>
          </a:prstGeom>
          <a:solidFill>
            <a:schemeClr val="accent1"/>
          </a:solidFill>
          <a:ln w="12700" cap="flat" cmpd="sng" algn="ctr">
            <a:solidFill>
              <a:schemeClr val="accent1"/>
            </a:solidFill>
            <a:prstDash val="solid"/>
          </a:ln>
          <a:effectLst/>
        </p:spPr>
        <p:txBody>
          <a:bodyPr lIns="161639" rIns="115457" bIns="69274"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Budget/Support Information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 and complete the mandatory fields: </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33" name="Oval 132">
            <a:extLst>
              <a:ext uri="{FF2B5EF4-FFF2-40B4-BE49-F238E27FC236}">
                <a16:creationId xmlns:a16="http://schemas.microsoft.com/office/drawing/2014/main" id="{398C4C6F-1227-E9E2-202C-ABC0819D9651}"/>
              </a:ext>
            </a:extLst>
          </p:cNvPr>
          <p:cNvSpPr/>
          <p:nvPr/>
        </p:nvSpPr>
        <p:spPr>
          <a:xfrm>
            <a:off x="4727077" y="2326746"/>
            <a:ext cx="369461" cy="369461"/>
          </a:xfrm>
          <a:prstGeom prst="ellipse">
            <a:avLst/>
          </a:prstGeom>
          <a:solidFill>
            <a:srgbClr val="FFFFFF"/>
          </a:solidFill>
          <a:ln w="12700" cap="flat" cmpd="sng" algn="ctr">
            <a:solidFill>
              <a:schemeClr val="accent1"/>
            </a:solidFill>
            <a:prstDash val="solid"/>
          </a:ln>
          <a:effectLst/>
        </p:spPr>
        <p:txBody>
          <a:bodyPr wrap="none" lIns="72000" tIns="23091"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8**</a:t>
            </a:r>
            <a:endParaRPr kumimoji="0" lang="pl-PL"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34" name="Rectangle 133">
            <a:extLst>
              <a:ext uri="{FF2B5EF4-FFF2-40B4-BE49-F238E27FC236}">
                <a16:creationId xmlns:a16="http://schemas.microsoft.com/office/drawing/2014/main" id="{A9F76F4A-2194-AFD6-5AF8-B174E9113C07}"/>
              </a:ext>
            </a:extLst>
          </p:cNvPr>
          <p:cNvSpPr/>
          <p:nvPr/>
        </p:nvSpPr>
        <p:spPr>
          <a:xfrm>
            <a:off x="5898543" y="2926196"/>
            <a:ext cx="1077187" cy="323278"/>
          </a:xfrm>
          <a:prstGeom prst="rect">
            <a:avLst/>
          </a:prstGeom>
          <a:solidFill>
            <a:schemeClr val="bg1"/>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Ins="23091" rtlCol="0" anchor="ctr"/>
          <a:lstStyle/>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Requested Currency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Total Amount Requested </a:t>
            </a:r>
            <a:endParaRPr kumimoji="0" lang="en-GB" sz="641"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endParaRPr>
          </a:p>
        </p:txBody>
      </p:sp>
      <p:cxnSp>
        <p:nvCxnSpPr>
          <p:cNvPr id="135" name="Connector: Elbow 134">
            <a:extLst>
              <a:ext uri="{FF2B5EF4-FFF2-40B4-BE49-F238E27FC236}">
                <a16:creationId xmlns:a16="http://schemas.microsoft.com/office/drawing/2014/main" id="{ACEB81E3-7DAC-B425-C55A-8B6C61F8566A}"/>
              </a:ext>
            </a:extLst>
          </p:cNvPr>
          <p:cNvCxnSpPr>
            <a:cxnSpLocks/>
            <a:endCxn id="132" idx="3"/>
          </p:cNvCxnSpPr>
          <p:nvPr/>
        </p:nvCxnSpPr>
        <p:spPr>
          <a:xfrm rot="5400000" flipH="1" flipV="1">
            <a:off x="6423834" y="2808206"/>
            <a:ext cx="763458" cy="649885"/>
          </a:xfrm>
          <a:prstGeom prst="bentConnector4">
            <a:avLst>
              <a:gd name="adj1" fmla="val 34121"/>
              <a:gd name="adj2" fmla="val 135175"/>
            </a:avLst>
          </a:prstGeom>
          <a:ln w="9525" cmpd="sng">
            <a:solidFill>
              <a:schemeClr val="accent1"/>
            </a:solidFill>
            <a:prstDash val="dash"/>
            <a:miter lim="800000"/>
            <a:tailEnd type="triangle"/>
          </a:ln>
          <a:effectLst/>
        </p:spPr>
        <p:style>
          <a:lnRef idx="2">
            <a:schemeClr val="accent1"/>
          </a:lnRef>
          <a:fillRef idx="0">
            <a:schemeClr val="accent1"/>
          </a:fillRef>
          <a:effectRef idx="1">
            <a:schemeClr val="accent1"/>
          </a:effectRef>
          <a:fontRef idx="minor">
            <a:schemeClr val="tx1"/>
          </a:fontRef>
        </p:style>
      </p:cxnSp>
      <p:sp>
        <p:nvSpPr>
          <p:cNvPr id="136" name="Rounded Rectangle 4">
            <a:extLst>
              <a:ext uri="{FF2B5EF4-FFF2-40B4-BE49-F238E27FC236}">
                <a16:creationId xmlns:a16="http://schemas.microsoft.com/office/drawing/2014/main" id="{EC320DF9-07C9-F9A5-96FB-47BC50339348}"/>
              </a:ext>
            </a:extLst>
          </p:cNvPr>
          <p:cNvSpPr/>
          <p:nvPr/>
        </p:nvSpPr>
        <p:spPr>
          <a:xfrm>
            <a:off x="5132236" y="1244356"/>
            <a:ext cx="1642155" cy="484871"/>
          </a:xfrm>
          <a:prstGeom prst="roundRect">
            <a:avLst>
              <a:gd name="adj" fmla="val 4765"/>
            </a:avLst>
          </a:prstGeom>
          <a:solidFill>
            <a:schemeClr val="accent1"/>
          </a:solidFill>
          <a:ln w="12700" cap="flat" cmpd="sng" algn="ctr">
            <a:noFill/>
            <a:prstDash val="solid"/>
          </a:ln>
          <a:effectLst/>
        </p:spPr>
        <p:txBody>
          <a:bodyPr lIns="184731" tIns="46183" rIns="69274" bIns="92365"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Publications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 </a:t>
            </a:r>
          </a:p>
          <a:p>
            <a:pPr marL="0" marR="0" lvl="0" indent="0" algn="l" defTabSz="586482" rtl="0" eaLnBrk="1" fontAlgn="auto" latinLnBrk="0" hangingPunct="1">
              <a:lnSpc>
                <a:spcPts val="898"/>
              </a:lnSpc>
              <a:spcBef>
                <a:spcPts val="0"/>
              </a:spcBef>
              <a:spcAft>
                <a:spcPts val="385"/>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Complete the mandatory fields: </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37" name="Oval 136">
            <a:extLst>
              <a:ext uri="{FF2B5EF4-FFF2-40B4-BE49-F238E27FC236}">
                <a16:creationId xmlns:a16="http://schemas.microsoft.com/office/drawing/2014/main" id="{0461A0DF-693C-BAD8-EBA5-BA9A57C19A01}"/>
              </a:ext>
            </a:extLst>
          </p:cNvPr>
          <p:cNvSpPr/>
          <p:nvPr/>
        </p:nvSpPr>
        <p:spPr>
          <a:xfrm>
            <a:off x="4890512" y="1071028"/>
            <a:ext cx="369461" cy="369461"/>
          </a:xfrm>
          <a:prstGeom prst="ellipse">
            <a:avLst/>
          </a:prstGeom>
          <a:solidFill>
            <a:schemeClr val="bg1"/>
          </a:solidFill>
          <a:ln w="12700" cap="flat" cmpd="sng" algn="ctr">
            <a:solidFill>
              <a:schemeClr val="accent1"/>
            </a:solidFill>
            <a:prstDash val="solid"/>
          </a:ln>
          <a:effectLst/>
        </p:spPr>
        <p:txBody>
          <a:bodyPr wrap="none" lIns="46183" tIns="36000"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9</a:t>
            </a:r>
            <a:endParaRPr kumimoji="0" lang="pl-PL" sz="1668"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38" name="Rectangle 137">
            <a:extLst>
              <a:ext uri="{FF2B5EF4-FFF2-40B4-BE49-F238E27FC236}">
                <a16:creationId xmlns:a16="http://schemas.microsoft.com/office/drawing/2014/main" id="{9F7CF55C-934C-3B4F-DDBE-DB3EC9D3C52B}"/>
              </a:ext>
            </a:extLst>
          </p:cNvPr>
          <p:cNvSpPr/>
          <p:nvPr/>
        </p:nvSpPr>
        <p:spPr>
          <a:xfrm>
            <a:off x="6162841" y="1674301"/>
            <a:ext cx="887435" cy="504693"/>
          </a:xfrm>
          <a:prstGeom prst="rect">
            <a:avLst/>
          </a:prstGeom>
          <a:solidFill>
            <a:schemeClr val="bg1"/>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Ins="23091" rtlCol="0" anchor="ctr"/>
          <a:lstStyle/>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Publication Category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Publication Type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Publication Date </a:t>
            </a:r>
          </a:p>
          <a:p>
            <a:pPr marL="72000" marR="0" lvl="0" indent="-72000" algn="l" defTabSz="293248" rtl="0" eaLnBrk="1" fontAlgn="base" latinLnBrk="0" hangingPunct="1">
              <a:lnSpc>
                <a:spcPts val="641"/>
              </a:lnSpc>
              <a:spcBef>
                <a:spcPts val="0"/>
              </a:spcBef>
              <a:spcAft>
                <a:spcPts val="128"/>
              </a:spcAft>
              <a:buClrTx/>
              <a:buSzPct val="100000"/>
              <a:buFont typeface="Arial" panose="020B0604020202020204" pitchFamily="34" charset="0"/>
              <a:buChar char="•"/>
              <a:tabLst>
                <a:tab pos="293248" algn="l"/>
              </a:tabLst>
              <a:defRPr/>
            </a:pPr>
            <a:r>
              <a:rPr kumimoji="0" lang="en-GB" sz="577"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rPr>
              <a:t>Journal/Congress </a:t>
            </a:r>
            <a:endParaRPr kumimoji="0" lang="en-GB" sz="641" b="0" i="0" u="none" strike="noStrike" kern="1200" cap="none" spc="0" normalizeH="0" baseline="0" noProof="0">
              <a:ln>
                <a:noFill/>
              </a:ln>
              <a:solidFill>
                <a:srgbClr val="3F4444"/>
              </a:solidFill>
              <a:effectLst/>
              <a:uLnTx/>
              <a:uFillTx/>
              <a:latin typeface="Arial Nova Light" panose="020B0304020202020204" pitchFamily="34" charset="0"/>
              <a:ea typeface="Times New Roman" panose="02020603050405020304" pitchFamily="18" charset="0"/>
              <a:cs typeface="Arial" panose="020B0604020202020204" pitchFamily="34" charset="0"/>
            </a:endParaRPr>
          </a:p>
        </p:txBody>
      </p:sp>
      <p:sp>
        <p:nvSpPr>
          <p:cNvPr id="139" name="Rounded Rectangle 4">
            <a:extLst>
              <a:ext uri="{FF2B5EF4-FFF2-40B4-BE49-F238E27FC236}">
                <a16:creationId xmlns:a16="http://schemas.microsoft.com/office/drawing/2014/main" id="{0DFDD12D-63A9-0A41-8990-2945F6B7C0D3}"/>
              </a:ext>
            </a:extLst>
          </p:cNvPr>
          <p:cNvSpPr/>
          <p:nvPr/>
        </p:nvSpPr>
        <p:spPr>
          <a:xfrm>
            <a:off x="1218753" y="2089786"/>
            <a:ext cx="2331132" cy="630324"/>
          </a:xfrm>
          <a:prstGeom prst="roundRect">
            <a:avLst>
              <a:gd name="adj" fmla="val 0"/>
            </a:avLst>
          </a:prstGeom>
          <a:solidFill>
            <a:schemeClr val="accent1"/>
          </a:solidFill>
          <a:ln w="12700" cap="flat" cmpd="sng" algn="ctr">
            <a:noFill/>
            <a:prstDash val="solid"/>
          </a:ln>
          <a:effectLst/>
        </p:spPr>
        <p:txBody>
          <a:bodyPr lIns="138548" rIns="115457" rtlCol="0" anchor="ctr">
            <a:noAutofit/>
          </a:bodyPr>
          <a:lstStyle/>
          <a:p>
            <a:pPr marL="0" marR="0" lvl="0" indent="0" algn="l" defTabSz="586482" rtl="0" eaLnBrk="1" fontAlgn="auto" latinLnBrk="0" hangingPunct="1">
              <a:lnSpc>
                <a:spcPts val="900"/>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Please review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AstraZeneca’s Terms and Conditions </a:t>
            </a:r>
            <a:b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in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Acknowledgements</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 section, then select  </a:t>
            </a:r>
            <a:b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‘I agree with the statement above’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to confirm </a:t>
            </a:r>
            <a:b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your acceptance. </a:t>
            </a:r>
            <a:endParaRPr kumimoji="0" lang="en-US" sz="800" b="0" i="0" u="none" strike="noStrike" kern="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40" name="Oval 139">
            <a:extLst>
              <a:ext uri="{FF2B5EF4-FFF2-40B4-BE49-F238E27FC236}">
                <a16:creationId xmlns:a16="http://schemas.microsoft.com/office/drawing/2014/main" id="{EB4E1D8C-467C-4EF2-F7B9-D557294B6F55}"/>
              </a:ext>
            </a:extLst>
          </p:cNvPr>
          <p:cNvSpPr/>
          <p:nvPr/>
        </p:nvSpPr>
        <p:spPr>
          <a:xfrm>
            <a:off x="928348" y="1979543"/>
            <a:ext cx="369461" cy="369461"/>
          </a:xfrm>
          <a:prstGeom prst="ellipse">
            <a:avLst/>
          </a:prstGeom>
          <a:solidFill>
            <a:srgbClr val="FFFFFF"/>
          </a:solidFill>
          <a:ln w="12700" cap="flat" cmpd="sng" algn="ctr">
            <a:solidFill>
              <a:schemeClr val="accent1"/>
            </a:solidFill>
            <a:prstDash val="solid"/>
          </a:ln>
          <a:effectLst/>
        </p:spPr>
        <p:txBody>
          <a:bodyPr wrap="none" lIns="46183" tIns="23091" rIns="36000"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endParaRPr kumimoji="0" lang="pl-PL"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41" name="Rounded Rectangle 4">
            <a:extLst>
              <a:ext uri="{FF2B5EF4-FFF2-40B4-BE49-F238E27FC236}">
                <a16:creationId xmlns:a16="http://schemas.microsoft.com/office/drawing/2014/main" id="{B8FA9309-4AC8-ADC5-9ECB-B779FC88DB41}"/>
              </a:ext>
            </a:extLst>
          </p:cNvPr>
          <p:cNvSpPr/>
          <p:nvPr/>
        </p:nvSpPr>
        <p:spPr>
          <a:xfrm>
            <a:off x="8870971" y="1443542"/>
            <a:ext cx="2232800" cy="449510"/>
          </a:xfrm>
          <a:prstGeom prst="roundRect">
            <a:avLst>
              <a:gd name="adj" fmla="val 4765"/>
            </a:avLst>
          </a:prstGeom>
          <a:solidFill>
            <a:schemeClr val="accent1"/>
          </a:solidFill>
          <a:ln w="12700" cap="flat" cmpd="sng" algn="ctr">
            <a:noFill/>
            <a:prstDash val="solid"/>
          </a:ln>
          <a:effectLst/>
        </p:spPr>
        <p:txBody>
          <a:bodyPr lIns="108000" tIns="0" rIns="72000" bIns="23091" rtlCol="0" anchor="ctr">
            <a:normAutofit/>
          </a:bodyPr>
          <a:lstStyle/>
          <a:p>
            <a:pPr marL="0" marR="0" lvl="0" indent="0" algn="l" defTabSz="586482" rtl="0" eaLnBrk="1" fontAlgn="auto" latinLnBrk="0" hangingPunct="1">
              <a:lnSpc>
                <a:spcPts val="898"/>
              </a:lnSpc>
              <a:spcBef>
                <a:spcPts val="0"/>
              </a:spcBef>
              <a:spcAft>
                <a:spcPts val="385"/>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Primary Investigator &amp; Site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Information section. Complete the mandatory fields: </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42" name="Oval 141">
            <a:extLst>
              <a:ext uri="{FF2B5EF4-FFF2-40B4-BE49-F238E27FC236}">
                <a16:creationId xmlns:a16="http://schemas.microsoft.com/office/drawing/2014/main" id="{23392925-7204-B650-31E5-07572D0F121E}"/>
              </a:ext>
            </a:extLst>
          </p:cNvPr>
          <p:cNvSpPr/>
          <p:nvPr/>
        </p:nvSpPr>
        <p:spPr>
          <a:xfrm>
            <a:off x="8597307" y="1267354"/>
            <a:ext cx="369461" cy="369461"/>
          </a:xfrm>
          <a:prstGeom prst="ellipse">
            <a:avLst/>
          </a:prstGeom>
          <a:solidFill>
            <a:srgbClr val="FFFFFF"/>
          </a:solidFill>
          <a:ln w="12700" cap="flat" cmpd="sng" algn="ctr">
            <a:solidFill>
              <a:schemeClr val="accent1"/>
            </a:solidFill>
            <a:prstDash val="solid"/>
          </a:ln>
          <a:effectLst/>
        </p:spPr>
        <p:txBody>
          <a:bodyPr wrap="none" lIns="46183" tIns="36000"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10</a:t>
            </a:r>
            <a:endParaRPr kumimoji="0" lang="pl-PL" sz="1539"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43" name="Rectangle 142">
            <a:extLst>
              <a:ext uri="{FF2B5EF4-FFF2-40B4-BE49-F238E27FC236}">
                <a16:creationId xmlns:a16="http://schemas.microsoft.com/office/drawing/2014/main" id="{A81AF057-72A8-FE27-770A-98F00F8E1A63}"/>
              </a:ext>
            </a:extLst>
          </p:cNvPr>
          <p:cNvSpPr/>
          <p:nvPr/>
        </p:nvSpPr>
        <p:spPr>
          <a:xfrm>
            <a:off x="10251960" y="1858333"/>
            <a:ext cx="1676515" cy="767387"/>
          </a:xfrm>
          <a:prstGeom prst="rect">
            <a:avLst/>
          </a:prstGeom>
          <a:solidFill>
            <a:schemeClr val="bg1"/>
          </a:solidFill>
          <a:ln w="635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rIns="23091" rtlCol="0" anchor="ctr"/>
          <a:lstStyle/>
          <a:p>
            <a:pPr marL="72000" marR="0" lvl="0" indent="-72000" algn="l" defTabSz="293248" rtl="0" eaLnBrk="1" fontAlgn="base" latinLnBrk="0" hangingPunct="1">
              <a:lnSpc>
                <a:spcPts val="800"/>
              </a:lnSpc>
              <a:spcBef>
                <a:spcPts val="0"/>
              </a:spcBef>
              <a:spcAft>
                <a:spcPts val="385"/>
              </a:spcAft>
              <a:buClrTx/>
              <a:buSzPct val="100000"/>
              <a:buFont typeface="Arial" panose="020B0604020202020204" pitchFamily="34" charset="0"/>
              <a:buChar char="•"/>
              <a:tabLst>
                <a:tab pos="293248" algn="l"/>
              </a:tabLst>
              <a:defRPr/>
            </a:pPr>
            <a:r>
              <a:rPr kumimoji="0" lang="en-GB" sz="8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Primary Investigator (External) </a:t>
            </a:r>
            <a:br>
              <a:rPr kumimoji="0" lang="en-GB" sz="8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8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a pop-up Search box will show up, but a new record must be created if the name is not included in the list</a:t>
            </a:r>
          </a:p>
          <a:p>
            <a:pPr marL="72000" marR="0" lvl="0" indent="-72000" algn="l" defTabSz="293248" rtl="0" eaLnBrk="1" fontAlgn="base" latinLnBrk="0" hangingPunct="1">
              <a:lnSpc>
                <a:spcPts val="800"/>
              </a:lnSpc>
              <a:spcBef>
                <a:spcPts val="0"/>
              </a:spcBef>
              <a:spcAft>
                <a:spcPts val="128"/>
              </a:spcAft>
              <a:buClrTx/>
              <a:buSzPct val="100000"/>
              <a:buFont typeface="Arial" panose="020B0604020202020204" pitchFamily="34" charset="0"/>
              <a:buChar char="•"/>
              <a:tabLst>
                <a:tab pos="293248" algn="l"/>
              </a:tabLst>
              <a:defRPr/>
            </a:pPr>
            <a:r>
              <a:rPr kumimoji="0" lang="en-GB" sz="8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Primary Site (External) </a:t>
            </a:r>
            <a:br>
              <a:rPr kumimoji="0" lang="en-GB" sz="8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8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a pop-up box will show up</a:t>
            </a:r>
          </a:p>
        </p:txBody>
      </p:sp>
      <p:sp>
        <p:nvSpPr>
          <p:cNvPr id="144" name="Rounded Rectangle 4">
            <a:extLst>
              <a:ext uri="{FF2B5EF4-FFF2-40B4-BE49-F238E27FC236}">
                <a16:creationId xmlns:a16="http://schemas.microsoft.com/office/drawing/2014/main" id="{ADCC0BD2-2277-FFFF-58AE-D08834B401EC}"/>
              </a:ext>
            </a:extLst>
          </p:cNvPr>
          <p:cNvSpPr/>
          <p:nvPr/>
        </p:nvSpPr>
        <p:spPr>
          <a:xfrm>
            <a:off x="8086424" y="1842058"/>
            <a:ext cx="1805508" cy="670163"/>
          </a:xfrm>
          <a:prstGeom prst="roundRect">
            <a:avLst>
              <a:gd name="adj" fmla="val 0"/>
            </a:avLst>
          </a:prstGeom>
          <a:solidFill>
            <a:srgbClr val="F8D580"/>
          </a:solidFill>
          <a:ln w="19050" cap="flat" cmpd="sng" algn="ctr">
            <a:solidFill>
              <a:schemeClr val="accent2"/>
            </a:solidFill>
            <a:prstDash val="solid"/>
          </a:ln>
          <a:effectLst/>
        </p:spPr>
        <p:txBody>
          <a:bodyPr lIns="92365" tIns="23091" rIns="69274" rtlCol="0" anchor="ctr">
            <a:normAutofit/>
          </a:bodyPr>
          <a:lstStyle/>
          <a:p>
            <a:pPr marL="0" marR="0" lvl="0" indent="0" algn="l" defTabSz="586482" rtl="0" eaLnBrk="1" fontAlgn="auto" latinLnBrk="0" hangingPunct="1">
              <a:lnSpc>
                <a:spcPts val="900"/>
              </a:lnSpc>
              <a:spcBef>
                <a:spcPts val="0"/>
              </a:spcBef>
              <a:spcAft>
                <a:spcPts val="0"/>
              </a:spcAft>
              <a:buClrTx/>
              <a:buSzPts val="2400"/>
              <a:buFontTx/>
              <a:buNone/>
              <a:tabLst/>
              <a:defRPr/>
            </a:pP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Note: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Once the information is added, </a:t>
            </a:r>
            <a:b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b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it will automatically appear in the </a:t>
            </a: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Site Personnel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and </a:t>
            </a: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Sites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sections. Additional personnel and sites can then be added to those sections.</a:t>
            </a:r>
            <a:endParaRPr kumimoji="0" lang="en-US"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endParaRPr>
          </a:p>
        </p:txBody>
      </p:sp>
      <p:sp>
        <p:nvSpPr>
          <p:cNvPr id="145" name="Rounded Rectangle 4">
            <a:extLst>
              <a:ext uri="{FF2B5EF4-FFF2-40B4-BE49-F238E27FC236}">
                <a16:creationId xmlns:a16="http://schemas.microsoft.com/office/drawing/2014/main" id="{E0740798-2EB4-95D0-7076-82BDB976DEAE}"/>
              </a:ext>
            </a:extLst>
          </p:cNvPr>
          <p:cNvSpPr/>
          <p:nvPr/>
        </p:nvSpPr>
        <p:spPr>
          <a:xfrm>
            <a:off x="4383742" y="1668253"/>
            <a:ext cx="1380176" cy="471717"/>
          </a:xfrm>
          <a:prstGeom prst="roundRect">
            <a:avLst>
              <a:gd name="adj" fmla="val 1736"/>
            </a:avLst>
          </a:prstGeom>
          <a:solidFill>
            <a:srgbClr val="F8D580"/>
          </a:solidFill>
          <a:ln w="19050" cap="flat" cmpd="sng" algn="ctr">
            <a:solidFill>
              <a:schemeClr val="accent2"/>
            </a:solidFill>
            <a:prstDash val="solid"/>
          </a:ln>
          <a:effectLst/>
        </p:spPr>
        <p:txBody>
          <a:bodyPr lIns="92365" tIns="115457" rIns="23091" rtlCol="0" anchor="t">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Note: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At least one planned publication is mandatory. </a:t>
            </a:r>
          </a:p>
        </p:txBody>
      </p:sp>
      <p:sp>
        <p:nvSpPr>
          <p:cNvPr id="146" name="Rounded Rectangle 4">
            <a:extLst>
              <a:ext uri="{FF2B5EF4-FFF2-40B4-BE49-F238E27FC236}">
                <a16:creationId xmlns:a16="http://schemas.microsoft.com/office/drawing/2014/main" id="{CA0CDE42-4F13-5BE9-AD3C-841D39BD08BB}"/>
              </a:ext>
            </a:extLst>
          </p:cNvPr>
          <p:cNvSpPr/>
          <p:nvPr/>
        </p:nvSpPr>
        <p:spPr>
          <a:xfrm>
            <a:off x="8748780" y="2862347"/>
            <a:ext cx="2553948" cy="739303"/>
          </a:xfrm>
          <a:prstGeom prst="roundRect">
            <a:avLst>
              <a:gd name="adj" fmla="val 0"/>
            </a:avLst>
          </a:prstGeom>
          <a:solidFill>
            <a:schemeClr val="accent1"/>
          </a:solidFill>
          <a:ln w="12700" cap="flat" cmpd="sng" algn="ctr">
            <a:solidFill>
              <a:schemeClr val="bg1"/>
            </a:solidFill>
            <a:prstDash val="solid"/>
          </a:ln>
          <a:effectLst/>
        </p:spPr>
        <p:txBody>
          <a:bodyPr lIns="161639" tIns="69274" rIns="92365" bIns="69274" rtlCol="0" anchor="ctr">
            <a:noAutofit/>
          </a:bodyPr>
          <a:lstStyle/>
          <a:p>
            <a:pPr marL="0" marR="0" lvl="0" indent="0" algn="l" defTabSz="586482" rtl="0" eaLnBrk="1" fontAlgn="auto" latinLnBrk="0" hangingPunct="1">
              <a:lnSpc>
                <a:spcPts val="900"/>
              </a:lnSpc>
              <a:spcBef>
                <a:spcPts val="0"/>
              </a:spcBef>
              <a:spcAft>
                <a:spcPts val="385"/>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Open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Related Documents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section.</a:t>
            </a:r>
          </a:p>
          <a:p>
            <a:pPr marL="0" marR="0" lvl="0" indent="0" algn="l" defTabSz="586482" rtl="0" eaLnBrk="1" fontAlgn="auto" latinLnBrk="0" hangingPunct="1">
              <a:lnSpc>
                <a:spcPts val="900"/>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To add mandatory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PI CV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and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Budge</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 click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+Add. </a:t>
            </a:r>
            <a:b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b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When the pop-up box shows up, click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Create</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 and follow steps to upload and identify the documents required. </a:t>
            </a:r>
          </a:p>
        </p:txBody>
      </p:sp>
      <p:sp>
        <p:nvSpPr>
          <p:cNvPr id="147" name="Oval 146">
            <a:extLst>
              <a:ext uri="{FF2B5EF4-FFF2-40B4-BE49-F238E27FC236}">
                <a16:creationId xmlns:a16="http://schemas.microsoft.com/office/drawing/2014/main" id="{B56E6F0A-62A0-71B5-3D6F-4ABF88A43866}"/>
              </a:ext>
            </a:extLst>
          </p:cNvPr>
          <p:cNvSpPr/>
          <p:nvPr/>
        </p:nvSpPr>
        <p:spPr>
          <a:xfrm>
            <a:off x="8507056" y="2689022"/>
            <a:ext cx="369461" cy="369461"/>
          </a:xfrm>
          <a:prstGeom prst="ellipse">
            <a:avLst/>
          </a:prstGeom>
          <a:solidFill>
            <a:srgbClr val="FFFFFF"/>
          </a:solidFill>
          <a:ln w="12700" cap="flat" cmpd="sng" algn="ctr">
            <a:solidFill>
              <a:schemeClr val="accent1"/>
            </a:solidFill>
            <a:prstDash val="solid"/>
          </a:ln>
          <a:effectLst/>
        </p:spPr>
        <p:txBody>
          <a:bodyPr wrap="none" lIns="36000" tIns="0" rIns="46183" bIns="0"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11</a:t>
            </a:r>
            <a:endParaRPr kumimoji="0" lang="pl-PL" sz="1539"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48" name="Rounded Rectangle 4">
            <a:extLst>
              <a:ext uri="{FF2B5EF4-FFF2-40B4-BE49-F238E27FC236}">
                <a16:creationId xmlns:a16="http://schemas.microsoft.com/office/drawing/2014/main" id="{AF7B923B-83E6-8297-DC17-B01B37CA4115}"/>
              </a:ext>
            </a:extLst>
          </p:cNvPr>
          <p:cNvSpPr/>
          <p:nvPr/>
        </p:nvSpPr>
        <p:spPr>
          <a:xfrm>
            <a:off x="8620661" y="4857344"/>
            <a:ext cx="2111796" cy="515389"/>
          </a:xfrm>
          <a:prstGeom prst="roundRect">
            <a:avLst>
              <a:gd name="adj" fmla="val 0"/>
            </a:avLst>
          </a:prstGeom>
          <a:solidFill>
            <a:schemeClr val="accent1"/>
          </a:solidFill>
          <a:ln w="12700" cap="flat" cmpd="sng" algn="ctr">
            <a:solidFill>
              <a:schemeClr val="bg1"/>
            </a:solidFill>
            <a:prstDash val="solid"/>
          </a:ln>
          <a:effectLst/>
        </p:spPr>
        <p:txBody>
          <a:bodyPr lIns="161639" tIns="69274" rIns="115457" bIns="69274" rtlCol="0" anchor="ctr">
            <a:normAutofit/>
          </a:bodyPr>
          <a:lstStyle/>
          <a:p>
            <a:pPr marL="0" marR="0" lvl="0" indent="0" algn="l" defTabSz="586482" rtl="0" eaLnBrk="1" fontAlgn="auto" latinLnBrk="0" hangingPunct="1">
              <a:lnSpc>
                <a:spcPts val="898"/>
              </a:lnSpc>
              <a:spcBef>
                <a:spcPts val="0"/>
              </a:spcBef>
              <a:spcAft>
                <a:spcPts val="385"/>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Go to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workflow icon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top right and select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Submit Proposal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from the drop-down menu. </a:t>
            </a:r>
          </a:p>
        </p:txBody>
      </p:sp>
      <p:sp>
        <p:nvSpPr>
          <p:cNvPr id="149" name="Oval 148">
            <a:extLst>
              <a:ext uri="{FF2B5EF4-FFF2-40B4-BE49-F238E27FC236}">
                <a16:creationId xmlns:a16="http://schemas.microsoft.com/office/drawing/2014/main" id="{B2AFE796-3E98-98B9-0053-26C313D22075}"/>
              </a:ext>
            </a:extLst>
          </p:cNvPr>
          <p:cNvSpPr/>
          <p:nvPr/>
        </p:nvSpPr>
        <p:spPr>
          <a:xfrm>
            <a:off x="8401628" y="4678277"/>
            <a:ext cx="369461" cy="369461"/>
          </a:xfrm>
          <a:prstGeom prst="ellipse">
            <a:avLst/>
          </a:prstGeom>
          <a:solidFill>
            <a:srgbClr val="FFFFFF"/>
          </a:solidFill>
          <a:ln w="12700" cap="flat" cmpd="sng" algn="ctr">
            <a:solidFill>
              <a:schemeClr val="accent1"/>
            </a:solidFill>
            <a:prstDash val="solid"/>
          </a:ln>
          <a:effectLst/>
        </p:spPr>
        <p:txBody>
          <a:bodyPr wrap="none" lIns="46183" tIns="23091"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13</a:t>
            </a:r>
            <a:endParaRPr kumimoji="0" lang="pl-PL" sz="1539"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cxnSp>
        <p:nvCxnSpPr>
          <p:cNvPr id="150" name="Connector: Elbow 149">
            <a:extLst>
              <a:ext uri="{FF2B5EF4-FFF2-40B4-BE49-F238E27FC236}">
                <a16:creationId xmlns:a16="http://schemas.microsoft.com/office/drawing/2014/main" id="{3BCA47A0-962B-C667-B49F-D26E421E03CC}"/>
              </a:ext>
            </a:extLst>
          </p:cNvPr>
          <p:cNvCxnSpPr>
            <a:cxnSpLocks/>
            <a:stCxn id="148" idx="3"/>
            <a:endCxn id="152" idx="3"/>
          </p:cNvCxnSpPr>
          <p:nvPr/>
        </p:nvCxnSpPr>
        <p:spPr>
          <a:xfrm>
            <a:off x="10732457" y="5115039"/>
            <a:ext cx="417313" cy="1063769"/>
          </a:xfrm>
          <a:prstGeom prst="bentConnector3">
            <a:avLst>
              <a:gd name="adj1" fmla="val 154779"/>
            </a:avLst>
          </a:prstGeom>
          <a:ln w="9525" cmpd="sng">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151" name="Rounded Rectangle 4">
            <a:extLst>
              <a:ext uri="{FF2B5EF4-FFF2-40B4-BE49-F238E27FC236}">
                <a16:creationId xmlns:a16="http://schemas.microsoft.com/office/drawing/2014/main" id="{F877A456-B658-A707-36E6-CB95E8E7A3C0}"/>
              </a:ext>
            </a:extLst>
          </p:cNvPr>
          <p:cNvSpPr/>
          <p:nvPr/>
        </p:nvSpPr>
        <p:spPr>
          <a:xfrm>
            <a:off x="8916939" y="5317715"/>
            <a:ext cx="2111793" cy="369461"/>
          </a:xfrm>
          <a:prstGeom prst="roundRect">
            <a:avLst>
              <a:gd name="adj" fmla="val 0"/>
            </a:avLst>
          </a:prstGeom>
          <a:solidFill>
            <a:srgbClr val="F8D580"/>
          </a:solidFill>
          <a:ln w="19050" cap="flat" cmpd="sng" algn="ctr">
            <a:solidFill>
              <a:schemeClr val="accent2"/>
            </a:solidFill>
            <a:prstDash val="solid"/>
          </a:ln>
          <a:effectLst/>
        </p:spPr>
        <p:txBody>
          <a:bodyPr lIns="92365" tIns="23091" rIns="23091" rtlCol="0" anchor="ctr">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Note: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If any mandatory information is missing, an error message will list the missing items. </a:t>
            </a:r>
            <a:endParaRPr kumimoji="0" lang="en-US"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endParaRPr>
          </a:p>
        </p:txBody>
      </p:sp>
      <p:sp>
        <p:nvSpPr>
          <p:cNvPr id="152" name="Rounded Rectangle 4">
            <a:extLst>
              <a:ext uri="{FF2B5EF4-FFF2-40B4-BE49-F238E27FC236}">
                <a16:creationId xmlns:a16="http://schemas.microsoft.com/office/drawing/2014/main" id="{9DA85527-058A-D1EF-7A3D-4D90CE835997}"/>
              </a:ext>
            </a:extLst>
          </p:cNvPr>
          <p:cNvSpPr/>
          <p:nvPr/>
        </p:nvSpPr>
        <p:spPr>
          <a:xfrm>
            <a:off x="8752434" y="5916240"/>
            <a:ext cx="2397336" cy="525135"/>
          </a:xfrm>
          <a:prstGeom prst="roundRect">
            <a:avLst>
              <a:gd name="adj" fmla="val 0"/>
            </a:avLst>
          </a:prstGeom>
          <a:solidFill>
            <a:schemeClr val="accent1"/>
          </a:solidFill>
          <a:ln w="12700" cap="flat" cmpd="sng" algn="ctr">
            <a:solidFill>
              <a:schemeClr val="accent1"/>
            </a:solidFill>
            <a:prstDash val="solid"/>
          </a:ln>
          <a:effectLst/>
        </p:spPr>
        <p:txBody>
          <a:bodyPr lIns="180000" tIns="69274" rIns="72000" bIns="69274" rtlCol="0" anchor="ctr">
            <a:normAutofit/>
          </a:bodyPr>
          <a:lstStyle/>
          <a:p>
            <a:pPr marL="0" marR="0" lvl="0" indent="0" algn="l" defTabSz="586482" rtl="0" eaLnBrk="1" fontAlgn="auto" latinLnBrk="0" hangingPunct="1">
              <a:lnSpc>
                <a:spcPts val="898"/>
              </a:lnSpc>
              <a:spcBef>
                <a:spcPts val="0"/>
              </a:spcBef>
              <a:spcAft>
                <a:spcPts val="385"/>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During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Proposal in Review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lifecycle state, AstraZeneca will notify you if additional information is required for the study. </a:t>
            </a:r>
          </a:p>
        </p:txBody>
      </p:sp>
      <p:sp>
        <p:nvSpPr>
          <p:cNvPr id="153" name="Oval 152">
            <a:extLst>
              <a:ext uri="{FF2B5EF4-FFF2-40B4-BE49-F238E27FC236}">
                <a16:creationId xmlns:a16="http://schemas.microsoft.com/office/drawing/2014/main" id="{85A91EE7-C484-759A-5EF3-CC631266A86E}"/>
              </a:ext>
            </a:extLst>
          </p:cNvPr>
          <p:cNvSpPr/>
          <p:nvPr/>
        </p:nvSpPr>
        <p:spPr>
          <a:xfrm>
            <a:off x="8528484" y="5745040"/>
            <a:ext cx="369461" cy="369461"/>
          </a:xfrm>
          <a:prstGeom prst="ellipse">
            <a:avLst/>
          </a:prstGeom>
          <a:solidFill>
            <a:srgbClr val="FFFFFF"/>
          </a:solidFill>
          <a:ln w="12700" cap="flat" cmpd="sng" algn="ctr">
            <a:solidFill>
              <a:schemeClr val="accent1"/>
            </a:solidFill>
            <a:prstDash val="solid"/>
          </a:ln>
          <a:effectLst/>
        </p:spPr>
        <p:txBody>
          <a:bodyPr wrap="none" lIns="46183" tIns="23091"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14</a:t>
            </a:r>
            <a:endParaRPr kumimoji="0" lang="pl-PL" sz="1539" b="1"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154" name="Straight Arrow Connector 153">
            <a:extLst>
              <a:ext uri="{FF2B5EF4-FFF2-40B4-BE49-F238E27FC236}">
                <a16:creationId xmlns:a16="http://schemas.microsoft.com/office/drawing/2014/main" id="{4108D3A7-4B66-6DF1-6FD0-4EDE460A0C2B}"/>
              </a:ext>
            </a:extLst>
          </p:cNvPr>
          <p:cNvCxnSpPr>
            <a:cxnSpLocks/>
          </p:cNvCxnSpPr>
          <p:nvPr/>
        </p:nvCxnSpPr>
        <p:spPr>
          <a:xfrm>
            <a:off x="10060220" y="4548741"/>
            <a:ext cx="0" cy="308603"/>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sp>
        <p:nvSpPr>
          <p:cNvPr id="155" name="Rounded Rectangle 4">
            <a:extLst>
              <a:ext uri="{FF2B5EF4-FFF2-40B4-BE49-F238E27FC236}">
                <a16:creationId xmlns:a16="http://schemas.microsoft.com/office/drawing/2014/main" id="{F02D9411-6068-5A42-9E55-A71D1B91D0F3}"/>
              </a:ext>
            </a:extLst>
          </p:cNvPr>
          <p:cNvSpPr/>
          <p:nvPr/>
        </p:nvSpPr>
        <p:spPr>
          <a:xfrm>
            <a:off x="8961895" y="3879486"/>
            <a:ext cx="2306772" cy="738922"/>
          </a:xfrm>
          <a:prstGeom prst="roundRect">
            <a:avLst>
              <a:gd name="adj" fmla="val 0"/>
            </a:avLst>
          </a:prstGeom>
          <a:solidFill>
            <a:schemeClr val="accent1"/>
          </a:solidFill>
          <a:ln w="12700" cap="flat" cmpd="sng" algn="ctr">
            <a:solidFill>
              <a:schemeClr val="accent1"/>
            </a:solidFill>
            <a:prstDash val="solid"/>
          </a:ln>
          <a:effectLst/>
        </p:spPr>
        <p:txBody>
          <a:bodyPr lIns="216000" tIns="69274" rIns="180000" bIns="69274" rtlCol="0" anchor="ctr">
            <a:normAutofit/>
          </a:bodyPr>
          <a:lstStyle/>
          <a:p>
            <a:pPr marL="0" marR="0" lvl="0" indent="0" algn="l" defTabSz="586482" rtl="0" eaLnBrk="1" fontAlgn="auto" latinLnBrk="0" hangingPunct="1">
              <a:lnSpc>
                <a:spcPts val="898"/>
              </a:lnSpc>
              <a:spcBef>
                <a:spcPts val="0"/>
              </a:spcBef>
              <a:spcAft>
                <a:spcPts val="385"/>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The Submission Checklist enables you to ensure that all required documents are included. To check the boxes, you must first click the pencil icon.</a:t>
            </a:r>
          </a:p>
        </p:txBody>
      </p:sp>
      <p:grpSp>
        <p:nvGrpSpPr>
          <p:cNvPr id="156" name="Group 155">
            <a:extLst>
              <a:ext uri="{FF2B5EF4-FFF2-40B4-BE49-F238E27FC236}">
                <a16:creationId xmlns:a16="http://schemas.microsoft.com/office/drawing/2014/main" id="{F37CFB77-1638-9276-DC49-D4D6AC272F3D}"/>
              </a:ext>
            </a:extLst>
          </p:cNvPr>
          <p:cNvGrpSpPr/>
          <p:nvPr/>
        </p:nvGrpSpPr>
        <p:grpSpPr>
          <a:xfrm>
            <a:off x="2573840" y="1577450"/>
            <a:ext cx="1360801" cy="827498"/>
            <a:chOff x="1271721" y="2060748"/>
            <a:chExt cx="2121526" cy="1290094"/>
          </a:xfrm>
        </p:grpSpPr>
        <p:cxnSp>
          <p:nvCxnSpPr>
            <p:cNvPr id="157" name="Connector: Elbow 156">
              <a:extLst>
                <a:ext uri="{FF2B5EF4-FFF2-40B4-BE49-F238E27FC236}">
                  <a16:creationId xmlns:a16="http://schemas.microsoft.com/office/drawing/2014/main" id="{0A9EAD69-32C5-F00D-056D-242C7778C3F2}"/>
                </a:ext>
              </a:extLst>
            </p:cNvPr>
            <p:cNvCxnSpPr>
              <a:cxnSpLocks/>
              <a:stCxn id="111" idx="3"/>
              <a:endCxn id="139" idx="3"/>
            </p:cNvCxnSpPr>
            <p:nvPr/>
          </p:nvCxnSpPr>
          <p:spPr>
            <a:xfrm>
              <a:off x="1271721" y="2060748"/>
              <a:ext cx="1521682" cy="1290094"/>
            </a:xfrm>
            <a:prstGeom prst="bentConnector3">
              <a:avLst>
                <a:gd name="adj1" fmla="val 123421"/>
              </a:avLst>
            </a:prstGeom>
            <a:ln w="9525" cmpd="sng">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pic>
          <p:nvPicPr>
            <p:cNvPr id="158" name="Graphic 157" descr="Chevron arrows outline">
              <a:extLst>
                <a:ext uri="{FF2B5EF4-FFF2-40B4-BE49-F238E27FC236}">
                  <a16:creationId xmlns:a16="http://schemas.microsoft.com/office/drawing/2014/main" id="{28738E55-0970-2099-4DD8-9CDE9BE1C3D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6200000">
              <a:off x="2925247" y="2424755"/>
              <a:ext cx="468000" cy="468000"/>
            </a:xfrm>
            <a:prstGeom prst="rect">
              <a:avLst/>
            </a:prstGeom>
          </p:spPr>
        </p:pic>
      </p:grpSp>
      <p:pic>
        <p:nvPicPr>
          <p:cNvPr id="159" name="Graphic 158" descr="Chevron arrows outline">
            <a:extLst>
              <a:ext uri="{FF2B5EF4-FFF2-40B4-BE49-F238E27FC236}">
                <a16:creationId xmlns:a16="http://schemas.microsoft.com/office/drawing/2014/main" id="{CE6BFA0C-F1F4-3722-5609-F60561771649}"/>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6200000">
            <a:off x="3748237" y="3970314"/>
            <a:ext cx="300187" cy="300187"/>
          </a:xfrm>
          <a:prstGeom prst="rect">
            <a:avLst/>
          </a:prstGeom>
        </p:spPr>
      </p:pic>
      <p:pic>
        <p:nvPicPr>
          <p:cNvPr id="160" name="Graphic 159" descr="Chevron arrows outline">
            <a:extLst>
              <a:ext uri="{FF2B5EF4-FFF2-40B4-BE49-F238E27FC236}">
                <a16:creationId xmlns:a16="http://schemas.microsoft.com/office/drawing/2014/main" id="{45B52438-7075-9245-4647-5CD17E015506}"/>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5400000">
            <a:off x="4478400" y="5274353"/>
            <a:ext cx="275970" cy="300187"/>
          </a:xfrm>
          <a:prstGeom prst="rect">
            <a:avLst/>
          </a:prstGeom>
        </p:spPr>
      </p:pic>
      <p:pic>
        <p:nvPicPr>
          <p:cNvPr id="161" name="Graphic 160" descr="Chevron arrows outline">
            <a:extLst>
              <a:ext uri="{FF2B5EF4-FFF2-40B4-BE49-F238E27FC236}">
                <a16:creationId xmlns:a16="http://schemas.microsoft.com/office/drawing/2014/main" id="{438A967E-C409-D7B4-A5FC-1874C6F32A67}"/>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5400000">
            <a:off x="5424970" y="4273787"/>
            <a:ext cx="300187" cy="300187"/>
          </a:xfrm>
          <a:prstGeom prst="rect">
            <a:avLst/>
          </a:prstGeom>
        </p:spPr>
      </p:pic>
      <p:pic>
        <p:nvPicPr>
          <p:cNvPr id="162" name="Graphic 161" descr="Chevron arrows outline">
            <a:extLst>
              <a:ext uri="{FF2B5EF4-FFF2-40B4-BE49-F238E27FC236}">
                <a16:creationId xmlns:a16="http://schemas.microsoft.com/office/drawing/2014/main" id="{9DDB06A4-13B0-F7FA-3535-9DEE0BF23D1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5400000">
            <a:off x="7208808" y="2869496"/>
            <a:ext cx="300187" cy="300187"/>
          </a:xfrm>
          <a:prstGeom prst="rect">
            <a:avLst/>
          </a:prstGeom>
        </p:spPr>
      </p:pic>
      <p:pic>
        <p:nvPicPr>
          <p:cNvPr id="163" name="Graphic 162" descr="Chevron arrows outline">
            <a:extLst>
              <a:ext uri="{FF2B5EF4-FFF2-40B4-BE49-F238E27FC236}">
                <a16:creationId xmlns:a16="http://schemas.microsoft.com/office/drawing/2014/main" id="{B8F89136-47B4-1034-AF95-4FB0228587B5}"/>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5400000">
            <a:off x="5806084" y="1985718"/>
            <a:ext cx="300187" cy="300187"/>
          </a:xfrm>
          <a:prstGeom prst="rect">
            <a:avLst/>
          </a:prstGeom>
        </p:spPr>
      </p:pic>
      <p:pic>
        <p:nvPicPr>
          <p:cNvPr id="164" name="Graphic 163" descr="Chevron arrows outline">
            <a:extLst>
              <a:ext uri="{FF2B5EF4-FFF2-40B4-BE49-F238E27FC236}">
                <a16:creationId xmlns:a16="http://schemas.microsoft.com/office/drawing/2014/main" id="{EC61CD42-1A8F-BE06-B2EE-815DD5B8D3C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6200000">
            <a:off x="9902436" y="2255878"/>
            <a:ext cx="300187" cy="300187"/>
          </a:xfrm>
          <a:prstGeom prst="rect">
            <a:avLst/>
          </a:prstGeom>
        </p:spPr>
      </p:pic>
      <p:sp>
        <p:nvSpPr>
          <p:cNvPr id="165" name="Rounded Rectangle 4">
            <a:extLst>
              <a:ext uri="{FF2B5EF4-FFF2-40B4-BE49-F238E27FC236}">
                <a16:creationId xmlns:a16="http://schemas.microsoft.com/office/drawing/2014/main" id="{FF69EAEC-362A-4172-E1CC-E2577D7AC84E}"/>
              </a:ext>
            </a:extLst>
          </p:cNvPr>
          <p:cNvSpPr/>
          <p:nvPr/>
        </p:nvSpPr>
        <p:spPr>
          <a:xfrm>
            <a:off x="998899" y="4456559"/>
            <a:ext cx="2447936" cy="599846"/>
          </a:xfrm>
          <a:prstGeom prst="roundRect">
            <a:avLst>
              <a:gd name="adj" fmla="val 0"/>
            </a:avLst>
          </a:prstGeom>
          <a:solidFill>
            <a:schemeClr val="accent1"/>
          </a:solidFill>
          <a:ln w="12700" cap="flat" cmpd="sng" algn="ctr">
            <a:noFill/>
            <a:prstDash val="solid"/>
          </a:ln>
          <a:effectLst/>
        </p:spPr>
        <p:txBody>
          <a:bodyPr lIns="184731" rIns="108000" rtlCol="0" anchor="ctr">
            <a:normAutofit/>
          </a:bodyPr>
          <a:lstStyle/>
          <a:p>
            <a:pPr marL="0" marR="0" lvl="0" indent="0" algn="l" defTabSz="586482" rtl="0" eaLnBrk="1" fontAlgn="auto" latinLnBrk="0" hangingPunct="1">
              <a:lnSpc>
                <a:spcPts val="900"/>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Once the above fields have been completed and saved, a unique study number is generated, and the study transitions to the </a:t>
            </a:r>
            <a:r>
              <a:rPr kumimoji="0" lang="en-GB"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‘Proposal Not Submitted’ </a:t>
            </a:r>
            <a:r>
              <a:rPr kumimoji="0" lang="en-GB"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lifecycle state, allowing</a:t>
            </a:r>
            <a:r>
              <a:rPr kumimoji="0" lang="pl-PL" sz="800" b="0"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 more sections to be filled in.</a:t>
            </a:r>
            <a:endParaRPr kumimoji="0" lang="en-US" sz="800" b="1" i="0" u="none" strike="noStrike" kern="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6" name="Oval 165">
            <a:extLst>
              <a:ext uri="{FF2B5EF4-FFF2-40B4-BE49-F238E27FC236}">
                <a16:creationId xmlns:a16="http://schemas.microsoft.com/office/drawing/2014/main" id="{79DFFBD3-1A50-5D0F-2F1E-9C7C36CD828B}"/>
              </a:ext>
            </a:extLst>
          </p:cNvPr>
          <p:cNvSpPr/>
          <p:nvPr/>
        </p:nvSpPr>
        <p:spPr>
          <a:xfrm>
            <a:off x="748287" y="4268565"/>
            <a:ext cx="369461" cy="369461"/>
          </a:xfrm>
          <a:prstGeom prst="ellipse">
            <a:avLst/>
          </a:prstGeom>
          <a:solidFill>
            <a:srgbClr val="FFFFFF"/>
          </a:solidFill>
          <a:ln w="12700" cap="flat" cmpd="sng" algn="ctr">
            <a:solidFill>
              <a:schemeClr val="accent1"/>
            </a:solidFill>
            <a:prstDash val="solid"/>
          </a:ln>
          <a:effectLst/>
        </p:spPr>
        <p:txBody>
          <a:bodyPr wrap="none" lIns="46183" tIns="23091"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4</a:t>
            </a:r>
            <a:endParaRPr kumimoji="0" lang="pl-PL" sz="1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pic>
        <p:nvPicPr>
          <p:cNvPr id="167" name="Graphic 166" descr="Chevron arrows outline">
            <a:extLst>
              <a:ext uri="{FF2B5EF4-FFF2-40B4-BE49-F238E27FC236}">
                <a16:creationId xmlns:a16="http://schemas.microsoft.com/office/drawing/2014/main" id="{77A31859-5FB4-CC17-59B7-5E5EE3745881}"/>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6200000">
            <a:off x="11231137" y="5567587"/>
            <a:ext cx="300187" cy="300187"/>
          </a:xfrm>
          <a:prstGeom prst="rect">
            <a:avLst/>
          </a:prstGeom>
        </p:spPr>
      </p:pic>
      <p:pic>
        <p:nvPicPr>
          <p:cNvPr id="169" name="Picture 168">
            <a:extLst>
              <a:ext uri="{FF2B5EF4-FFF2-40B4-BE49-F238E27FC236}">
                <a16:creationId xmlns:a16="http://schemas.microsoft.com/office/drawing/2014/main" id="{4BA54356-9006-5B03-075C-D0772FD15C3A}"/>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a:stretch/>
        </p:blipFill>
        <p:spPr>
          <a:xfrm>
            <a:off x="10805945" y="2628764"/>
            <a:ext cx="703735" cy="531100"/>
          </a:xfrm>
          <a:prstGeom prst="rect">
            <a:avLst/>
          </a:prstGeom>
        </p:spPr>
      </p:pic>
      <p:sp>
        <p:nvSpPr>
          <p:cNvPr id="170" name="Oval 169">
            <a:extLst>
              <a:ext uri="{FF2B5EF4-FFF2-40B4-BE49-F238E27FC236}">
                <a16:creationId xmlns:a16="http://schemas.microsoft.com/office/drawing/2014/main" id="{71D12B04-26E6-0C8F-B934-90B2771D109B}"/>
              </a:ext>
            </a:extLst>
          </p:cNvPr>
          <p:cNvSpPr/>
          <p:nvPr/>
        </p:nvSpPr>
        <p:spPr>
          <a:xfrm>
            <a:off x="8767290" y="3755382"/>
            <a:ext cx="369461" cy="369461"/>
          </a:xfrm>
          <a:prstGeom prst="ellipse">
            <a:avLst/>
          </a:prstGeom>
          <a:solidFill>
            <a:srgbClr val="FFFFFF"/>
          </a:solidFill>
          <a:ln w="12700" cap="flat" cmpd="sng" algn="ctr">
            <a:solidFill>
              <a:schemeClr val="accent1"/>
            </a:solidFill>
            <a:prstDash val="solid"/>
          </a:ln>
          <a:effectLst/>
        </p:spPr>
        <p:txBody>
          <a:bodyPr wrap="none" lIns="36000" tIns="36000" rIns="46183" rtlCol="0" anchor="ctr"/>
          <a:lstStyle/>
          <a:p>
            <a:pPr marL="0" marR="0" lvl="0" indent="0" algn="ctr" defTabSz="390988"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12</a:t>
            </a:r>
            <a:endParaRPr kumimoji="0" lang="pl-PL" sz="1539" b="1"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71" name="Graphic 170" descr="Chevron arrows outline">
            <a:extLst>
              <a:ext uri="{FF2B5EF4-FFF2-40B4-BE49-F238E27FC236}">
                <a16:creationId xmlns:a16="http://schemas.microsoft.com/office/drawing/2014/main" id="{5011C124-E7E9-CBAD-1FF4-D1ACEB598FB4}"/>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6200000">
            <a:off x="1756782" y="5094747"/>
            <a:ext cx="300187" cy="300187"/>
          </a:xfrm>
          <a:prstGeom prst="rect">
            <a:avLst/>
          </a:prstGeom>
        </p:spPr>
      </p:pic>
      <p:grpSp>
        <p:nvGrpSpPr>
          <p:cNvPr id="172" name="Group 171">
            <a:extLst>
              <a:ext uri="{FF2B5EF4-FFF2-40B4-BE49-F238E27FC236}">
                <a16:creationId xmlns:a16="http://schemas.microsoft.com/office/drawing/2014/main" id="{77036281-ED10-14DB-A0BE-517CBA7E0D86}"/>
              </a:ext>
            </a:extLst>
          </p:cNvPr>
          <p:cNvGrpSpPr/>
          <p:nvPr/>
        </p:nvGrpSpPr>
        <p:grpSpPr>
          <a:xfrm>
            <a:off x="10627653" y="4734329"/>
            <a:ext cx="695437" cy="296702"/>
            <a:chOff x="13068357" y="7484442"/>
            <a:chExt cx="1084206" cy="462566"/>
          </a:xfrm>
        </p:grpSpPr>
        <p:sp>
          <p:nvSpPr>
            <p:cNvPr id="173" name="Rectangle: Rounded Corners 172">
              <a:extLst>
                <a:ext uri="{FF2B5EF4-FFF2-40B4-BE49-F238E27FC236}">
                  <a16:creationId xmlns:a16="http://schemas.microsoft.com/office/drawing/2014/main" id="{703A65EA-987E-8ED0-7B45-34E4BA21B5F4}"/>
                </a:ext>
              </a:extLst>
            </p:cNvPr>
            <p:cNvSpPr/>
            <p:nvPr/>
          </p:nvSpPr>
          <p:spPr>
            <a:xfrm>
              <a:off x="13068357" y="7484442"/>
              <a:ext cx="1084206" cy="462566"/>
            </a:xfrm>
            <a:prstGeom prst="roundRect">
              <a:avLst/>
            </a:prstGeom>
            <a:solidFill>
              <a:schemeClr val="bg1"/>
            </a:solidFill>
            <a:ln w="3175">
              <a:solidFill>
                <a:schemeClr val="tx2"/>
              </a:solidFill>
            </a:ln>
            <a:effectLst>
              <a:outerShdw blurRad="38100" dist="254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93248"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4" name="Picture 173" descr="A picture containing text, clipart&#10;&#10;Description automatically generated">
              <a:extLst>
                <a:ext uri="{FF2B5EF4-FFF2-40B4-BE49-F238E27FC236}">
                  <a16:creationId xmlns:a16="http://schemas.microsoft.com/office/drawing/2014/main" id="{721BBE42-C137-37BA-2E61-FF69066A8C4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3220818" y="7567988"/>
              <a:ext cx="809246" cy="312229"/>
            </a:xfrm>
            <a:prstGeom prst="rect">
              <a:avLst/>
            </a:prstGeom>
          </p:spPr>
        </p:pic>
      </p:grpSp>
      <p:sp>
        <p:nvSpPr>
          <p:cNvPr id="175" name="Rounded Rectangle 4">
            <a:extLst>
              <a:ext uri="{FF2B5EF4-FFF2-40B4-BE49-F238E27FC236}">
                <a16:creationId xmlns:a16="http://schemas.microsoft.com/office/drawing/2014/main" id="{A7CC6586-B7C6-848B-D1D5-2B2AC8DE19A0}"/>
              </a:ext>
            </a:extLst>
          </p:cNvPr>
          <p:cNvSpPr/>
          <p:nvPr/>
        </p:nvSpPr>
        <p:spPr>
          <a:xfrm>
            <a:off x="5763916" y="3925620"/>
            <a:ext cx="868516" cy="738922"/>
          </a:xfrm>
          <a:prstGeom prst="roundRect">
            <a:avLst>
              <a:gd name="adj" fmla="val 0"/>
            </a:avLst>
          </a:prstGeom>
          <a:solidFill>
            <a:srgbClr val="F8D580"/>
          </a:solidFill>
          <a:ln w="19050" cap="flat" cmpd="sng" algn="ctr">
            <a:solidFill>
              <a:schemeClr val="accent2"/>
            </a:solidFill>
            <a:prstDash val="solid"/>
          </a:ln>
          <a:effectLst/>
        </p:spPr>
        <p:txBody>
          <a:bodyPr lIns="92365" tIns="69274" rIns="23091" rtlCol="0" anchor="t">
            <a:normAutofit/>
          </a:bodyPr>
          <a:lstStyle/>
          <a:p>
            <a:pPr marL="0" marR="0" lvl="0" indent="0" algn="l" defTabSz="586482" rtl="0" eaLnBrk="1" fontAlgn="auto" latinLnBrk="0" hangingPunct="1">
              <a:lnSpc>
                <a:spcPts val="898"/>
              </a:lnSpc>
              <a:spcBef>
                <a:spcPts val="0"/>
              </a:spcBef>
              <a:spcAft>
                <a:spcPts val="0"/>
              </a:spcAft>
              <a:buClrTx/>
              <a:buSzPts val="2400"/>
              <a:buFontTx/>
              <a:buNone/>
              <a:tabLst/>
              <a:defRPr/>
            </a:pPr>
            <a:r>
              <a:rPr kumimoji="0" lang="en-GB" sz="800" b="1" i="0" u="none" strike="noStrike" kern="1200" cap="none" spc="0" normalizeH="0" baseline="0" noProof="0">
                <a:ln>
                  <a:noFill/>
                </a:ln>
                <a:solidFill>
                  <a:srgbClr val="3F4444"/>
                </a:solidFill>
                <a:effectLst/>
                <a:uLnTx/>
                <a:uFillTx/>
                <a:latin typeface="Calibri Light" panose="020F0302020204030204"/>
                <a:ea typeface="+mn-ea"/>
                <a:cs typeface="+mn-cs"/>
              </a:rPr>
              <a:t>Primary product</a:t>
            </a:r>
            <a:br>
              <a:rPr kumimoji="0" lang="en-GB" sz="800" b="1" i="0" u="none" strike="noStrike" kern="1200" cap="none" spc="0" normalizeH="0" baseline="0" noProof="0">
                <a:ln>
                  <a:noFill/>
                </a:ln>
                <a:solidFill>
                  <a:srgbClr val="3F4444"/>
                </a:solidFill>
                <a:effectLst/>
                <a:uLnTx/>
                <a:uFillTx/>
                <a:latin typeface="Calibri Light" panose="020F0302020204030204"/>
                <a:ea typeface="+mn-ea"/>
                <a:cs typeface="+mn-cs"/>
              </a:rPr>
            </a:br>
            <a:r>
              <a:rPr kumimoji="0" lang="en-GB" sz="800" b="0" i="0" u="none" strike="noStrike" kern="1200" cap="none" spc="0" normalizeH="0" baseline="0" noProof="0">
                <a:ln>
                  <a:noFill/>
                </a:ln>
                <a:solidFill>
                  <a:srgbClr val="3F4444"/>
                </a:solidFill>
                <a:effectLst/>
                <a:uLnTx/>
                <a:uFillTx/>
                <a:latin typeface="Calibri Light" panose="020F0302020204030204"/>
                <a:ea typeface="+mn-ea"/>
                <a:cs typeface="+mn-cs"/>
              </a:rPr>
              <a:t>is automatically created in the Investigational Products section.</a:t>
            </a:r>
            <a:endParaRPr kumimoji="0" lang="en-US" sz="500" b="0" i="0" u="none" strike="noStrike" kern="0" cap="none" spc="0" normalizeH="0" baseline="0" noProof="0">
              <a:ln>
                <a:noFill/>
              </a:ln>
              <a:solidFill>
                <a:srgbClr val="3F4444"/>
              </a:solidFill>
              <a:effectLst/>
              <a:uLnTx/>
              <a:uFillTx/>
              <a:latin typeface="Calibri Light" panose="020F0302020204030204"/>
              <a:ea typeface="+mn-ea"/>
              <a:cs typeface="Calibri Light" panose="020F0302020204030204" pitchFamily="34" charset="0"/>
            </a:endParaRPr>
          </a:p>
        </p:txBody>
      </p:sp>
      <p:sp>
        <p:nvSpPr>
          <p:cNvPr id="176" name="TextBox 175">
            <a:extLst>
              <a:ext uri="{FF2B5EF4-FFF2-40B4-BE49-F238E27FC236}">
                <a16:creationId xmlns:a16="http://schemas.microsoft.com/office/drawing/2014/main" id="{F8328720-BDB5-6881-C470-212006B2E49F}"/>
              </a:ext>
            </a:extLst>
          </p:cNvPr>
          <p:cNvSpPr txBox="1"/>
          <p:nvPr/>
        </p:nvSpPr>
        <p:spPr>
          <a:xfrm>
            <a:off x="4902003" y="6264702"/>
            <a:ext cx="2732644" cy="343877"/>
          </a:xfrm>
          <a:prstGeom prst="rect">
            <a:avLst/>
          </a:prstGeom>
          <a:noFill/>
        </p:spPr>
        <p:txBody>
          <a:bodyPr wrap="square">
            <a:spAutoFit/>
          </a:bodyPr>
          <a:lstStyle/>
          <a:p>
            <a:pPr marL="0" marR="0" lvl="0" indent="0" algn="l" defTabSz="586482" rtl="0" eaLnBrk="1" fontAlgn="auto" latinLnBrk="0" hangingPunct="1">
              <a:lnSpc>
                <a:spcPts val="962"/>
              </a:lnSpc>
              <a:spcBef>
                <a:spcPts val="0"/>
              </a:spcBef>
              <a:spcAft>
                <a:spcPts val="0"/>
              </a:spcAft>
              <a:buClrTx/>
              <a:buSzPts val="2400"/>
              <a:buFontTx/>
              <a:buNone/>
              <a:tabLst/>
              <a:defRPr/>
            </a:pPr>
            <a:r>
              <a:rPr kumimoji="0" lang="en-GB" sz="770" b="0" i="0" u="none" strike="noStrike" kern="0" cap="none" spc="0" normalizeH="0" baseline="0" noProof="0">
                <a:ln>
                  <a:noFill/>
                </a:ln>
                <a:solidFill>
                  <a:srgbClr val="F0AB00"/>
                </a:solidFill>
                <a:effectLst/>
                <a:uLnTx/>
                <a:uFillTx/>
                <a:latin typeface="Calibri Light" panose="020F0302020204030204" pitchFamily="34" charset="0"/>
                <a:ea typeface="+mn-ea"/>
                <a:cs typeface="Calibri Light" panose="020F0302020204030204" pitchFamily="34" charset="0"/>
              </a:rPr>
              <a:t>*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This section is only applicable when the Product is requested</a:t>
            </a:r>
          </a:p>
          <a:p>
            <a:pPr marL="0" marR="0" lvl="0" indent="0" algn="l" defTabSz="586482" rtl="0" eaLnBrk="1" fontAlgn="auto" latinLnBrk="0" hangingPunct="1">
              <a:lnSpc>
                <a:spcPts val="962"/>
              </a:lnSpc>
              <a:spcBef>
                <a:spcPts val="0"/>
              </a:spcBef>
              <a:spcAft>
                <a:spcPts val="0"/>
              </a:spcAft>
              <a:buClrTx/>
              <a:buSzPts val="2400"/>
              <a:buFontTx/>
              <a:buNone/>
              <a:tabLst/>
              <a:defRPr/>
            </a:pPr>
            <a:r>
              <a:rPr kumimoji="0" lang="en-GB" sz="800" b="0" i="0" u="none" strike="noStrike" kern="0" cap="none" spc="0" normalizeH="0" baseline="0" noProof="0">
                <a:ln>
                  <a:noFill/>
                </a:ln>
                <a:solidFill>
                  <a:srgbClr val="F0AB00"/>
                </a:solidFill>
                <a:effectLst/>
                <a:uLnTx/>
                <a:uFillTx/>
                <a:latin typeface="Calibri Light" panose="020F0302020204030204" pitchFamily="34" charset="0"/>
                <a:ea typeface="+mn-ea"/>
                <a:cs typeface="Calibri Light" panose="020F0302020204030204" pitchFamily="34" charset="0"/>
              </a:rPr>
              <a:t>** </a:t>
            </a:r>
            <a:r>
              <a:rPr kumimoji="0" lang="en-GB" sz="800" b="0"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This section is only applicable if funding is requested</a:t>
            </a:r>
            <a:endParaRPr kumimoji="0" lang="en-GB" sz="800" b="1" i="0" u="none" strike="noStrike" kern="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endParaRPr>
          </a:p>
        </p:txBody>
      </p:sp>
      <p:grpSp>
        <p:nvGrpSpPr>
          <p:cNvPr id="177" name="Group 176">
            <a:extLst>
              <a:ext uri="{FF2B5EF4-FFF2-40B4-BE49-F238E27FC236}">
                <a16:creationId xmlns:a16="http://schemas.microsoft.com/office/drawing/2014/main" id="{1A11FE78-C5D3-EFE8-4FD6-D91380139756}"/>
              </a:ext>
            </a:extLst>
          </p:cNvPr>
          <p:cNvGrpSpPr/>
          <p:nvPr/>
        </p:nvGrpSpPr>
        <p:grpSpPr>
          <a:xfrm>
            <a:off x="11114857" y="3720203"/>
            <a:ext cx="416467" cy="429976"/>
            <a:chOff x="14234674" y="6392745"/>
            <a:chExt cx="649284" cy="670344"/>
          </a:xfrm>
        </p:grpSpPr>
        <p:sp>
          <p:nvSpPr>
            <p:cNvPr id="178" name="Oval 177">
              <a:extLst>
                <a:ext uri="{FF2B5EF4-FFF2-40B4-BE49-F238E27FC236}">
                  <a16:creationId xmlns:a16="http://schemas.microsoft.com/office/drawing/2014/main" id="{08195A6A-C586-4E90-97AD-92B8F83B4F3A}"/>
                </a:ext>
              </a:extLst>
            </p:cNvPr>
            <p:cNvSpPr/>
            <p:nvPr/>
          </p:nvSpPr>
          <p:spPr>
            <a:xfrm>
              <a:off x="14234674" y="6392745"/>
              <a:ext cx="649284" cy="670344"/>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93248"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9" name="Picture 178">
              <a:extLst>
                <a:ext uri="{FF2B5EF4-FFF2-40B4-BE49-F238E27FC236}">
                  <a16:creationId xmlns:a16="http://schemas.microsoft.com/office/drawing/2014/main" id="{530D3D72-02DC-6F80-52A2-8C18D543BB7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14368102" y="6507415"/>
              <a:ext cx="389933" cy="402581"/>
            </a:xfrm>
            <a:prstGeom prst="rect">
              <a:avLst/>
            </a:prstGeom>
            <a:ln>
              <a:noFill/>
            </a:ln>
          </p:spPr>
        </p:pic>
      </p:grpSp>
      <p:pic>
        <p:nvPicPr>
          <p:cNvPr id="180" name="Picture 179" descr="Logo&#10;&#10;Description automatically generated">
            <a:extLst>
              <a:ext uri="{FF2B5EF4-FFF2-40B4-BE49-F238E27FC236}">
                <a16:creationId xmlns:a16="http://schemas.microsoft.com/office/drawing/2014/main" id="{EA6CF4BC-FA66-0F8F-23A3-90022C3023A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a:ext>
            </a:extLst>
          </a:blip>
          <a:srcRect/>
          <a:stretch/>
        </p:blipFill>
        <p:spPr>
          <a:xfrm>
            <a:off x="2094778" y="1133722"/>
            <a:ext cx="865152" cy="277096"/>
          </a:xfrm>
          <a:prstGeom prst="rect">
            <a:avLst/>
          </a:prstGeom>
          <a:solidFill>
            <a:schemeClr val="bg1"/>
          </a:solidFill>
          <a:ln w="6350">
            <a:solidFill>
              <a:schemeClr val="accent2"/>
            </a:solidFill>
          </a:ln>
          <a:effectLst/>
        </p:spPr>
      </p:pic>
      <p:pic>
        <p:nvPicPr>
          <p:cNvPr id="42" name="Picture 41" descr="A blue rectangular sign with white text&#10;&#10;Description automatically generated">
            <a:extLst>
              <a:ext uri="{FF2B5EF4-FFF2-40B4-BE49-F238E27FC236}">
                <a16:creationId xmlns:a16="http://schemas.microsoft.com/office/drawing/2014/main" id="{6816ADEE-74C7-36A0-9AA4-BF71B1E0EC0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l="4149" t="12242" r="4418" b="13380"/>
          <a:stretch/>
        </p:blipFill>
        <p:spPr>
          <a:xfrm>
            <a:off x="2212452" y="1780073"/>
            <a:ext cx="747424" cy="214385"/>
          </a:xfrm>
          <a:prstGeom prst="rect">
            <a:avLst/>
          </a:prstGeom>
          <a:ln w="6350">
            <a:solidFill>
              <a:schemeClr val="accent2"/>
            </a:solidFill>
          </a:ln>
        </p:spPr>
      </p:pic>
    </p:spTree>
    <p:extLst>
      <p:ext uri="{BB962C8B-B14F-4D97-AF65-F5344CB8AC3E}">
        <p14:creationId xmlns:p14="http://schemas.microsoft.com/office/powerpoint/2010/main" val="346376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a:xfrm>
            <a:off x="6432" y="6456258"/>
            <a:ext cx="407988" cy="30914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26" name="Group 25">
            <a:extLst>
              <a:ext uri="{FF2B5EF4-FFF2-40B4-BE49-F238E27FC236}">
                <a16:creationId xmlns:a16="http://schemas.microsoft.com/office/drawing/2014/main" id="{4876ADF8-0974-ACE4-66F7-C48E513DCA4A}"/>
              </a:ext>
            </a:extLst>
          </p:cNvPr>
          <p:cNvGrpSpPr/>
          <p:nvPr/>
        </p:nvGrpSpPr>
        <p:grpSpPr>
          <a:xfrm>
            <a:off x="414673" y="1560095"/>
            <a:ext cx="4241327" cy="1068463"/>
            <a:chOff x="4298240" y="2984116"/>
            <a:chExt cx="2977046" cy="749977"/>
          </a:xfrm>
        </p:grpSpPr>
        <p:sp>
          <p:nvSpPr>
            <p:cNvPr id="27" name="Rounded Rectangle 4">
              <a:extLst>
                <a:ext uri="{FF2B5EF4-FFF2-40B4-BE49-F238E27FC236}">
                  <a16:creationId xmlns:a16="http://schemas.microsoft.com/office/drawing/2014/main" id="{CA72CE56-0ECF-F1AB-9B72-B03FC6597BF6}"/>
                </a:ext>
              </a:extLst>
            </p:cNvPr>
            <p:cNvSpPr/>
            <p:nvPr/>
          </p:nvSpPr>
          <p:spPr>
            <a:xfrm>
              <a:off x="4495707" y="3205946"/>
              <a:ext cx="2779579" cy="528147"/>
            </a:xfrm>
            <a:prstGeom prst="roundRect">
              <a:avLst>
                <a:gd name="adj" fmla="val 0"/>
              </a:avLst>
            </a:prstGeom>
            <a:solidFill>
              <a:schemeClr val="accent1"/>
            </a:solidFill>
            <a:ln w="19050" cap="flat" cmpd="sng" algn="ctr">
              <a:noFill/>
              <a:prstDash val="solid"/>
            </a:ln>
            <a:effectLst/>
          </p:spPr>
          <p:txBody>
            <a:bodyPr lIns="180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To create an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ESR study proposal</a:t>
              </a: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 </a:t>
              </a:r>
              <a:r>
                <a:rPr lang="en-US" sz="1200" kern="0">
                  <a:solidFill>
                    <a:srgbClr val="FFFFFF"/>
                  </a:solidFill>
                  <a:latin typeface="Calibri" panose="020F0502020204030204" pitchFamily="34" charset="0"/>
                  <a:ea typeface="Calibri Light" panose="020F0302020204030204" pitchFamily="34" charset="0"/>
                  <a:cs typeface="Calibri" panose="020F0502020204030204" pitchFamily="34" charset="0"/>
                </a:rPr>
                <a:t>click on </a:t>
              </a: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the </a:t>
              </a:r>
              <a:r>
                <a:rPr lang="en-US" sz="1200" b="1" kern="0">
                  <a:solidFill>
                    <a:srgbClr val="FFFFFF"/>
                  </a:solidFill>
                  <a:latin typeface="Calibri" panose="020F0502020204030204" pitchFamily="34" charset="0"/>
                  <a:ea typeface="Calibri Light" panose="020F0302020204030204" pitchFamily="34" charset="0"/>
                  <a:cs typeface="Calibri" panose="020F0502020204030204" pitchFamily="34" charset="0"/>
                </a:rPr>
                <a:t>ESR Info </a:t>
              </a:r>
              <a:r>
                <a:rPr lang="en-US" sz="1200" kern="0">
                  <a:solidFill>
                    <a:srgbClr val="FFFFFF"/>
                  </a:solidFill>
                  <a:latin typeface="Calibri" panose="020F0502020204030204" pitchFamily="34" charset="0"/>
                  <a:ea typeface="Calibri Light" panose="020F0302020204030204" pitchFamily="34" charset="0"/>
                  <a:cs typeface="Calibri" panose="020F0502020204030204" pitchFamily="34" charset="0"/>
                </a:rPr>
                <a:t>tab and select </a:t>
              </a:r>
              <a:r>
                <a:rPr lang="en-US" sz="1200" b="1" kern="0">
                  <a:solidFill>
                    <a:srgbClr val="FFFFFF"/>
                  </a:solidFill>
                  <a:latin typeface="Calibri" panose="020F0502020204030204" pitchFamily="34" charset="0"/>
                  <a:ea typeface="Calibri Light" panose="020F0302020204030204" pitchFamily="34" charset="0"/>
                  <a:cs typeface="Calibri" panose="020F0502020204030204" pitchFamily="34" charset="0"/>
                </a:rPr>
                <a:t>Externally Sponsored Research</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22E9AF5F-0504-4607-A4C7-16043AEDA553}"/>
                </a:ext>
              </a:extLst>
            </p:cNvPr>
            <p:cNvSpPr/>
            <p:nvPr/>
          </p:nvSpPr>
          <p:spPr>
            <a:xfrm>
              <a:off x="4298240" y="2984116"/>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p>
          </p:txBody>
        </p:sp>
      </p:grpSp>
      <p:grpSp>
        <p:nvGrpSpPr>
          <p:cNvPr id="29" name="Group 28">
            <a:extLst>
              <a:ext uri="{FF2B5EF4-FFF2-40B4-BE49-F238E27FC236}">
                <a16:creationId xmlns:a16="http://schemas.microsoft.com/office/drawing/2014/main" id="{8DDBCE5B-B69A-5E7A-DE11-7F16E8BF9479}"/>
              </a:ext>
            </a:extLst>
          </p:cNvPr>
          <p:cNvGrpSpPr/>
          <p:nvPr/>
        </p:nvGrpSpPr>
        <p:grpSpPr>
          <a:xfrm>
            <a:off x="407987" y="2923577"/>
            <a:ext cx="4241327" cy="854349"/>
            <a:chOff x="4307723" y="3002463"/>
            <a:chExt cx="2977046" cy="599683"/>
          </a:xfrm>
        </p:grpSpPr>
        <p:sp>
          <p:nvSpPr>
            <p:cNvPr id="30" name="Rounded Rectangle 4">
              <a:extLst>
                <a:ext uri="{FF2B5EF4-FFF2-40B4-BE49-F238E27FC236}">
                  <a16:creationId xmlns:a16="http://schemas.microsoft.com/office/drawing/2014/main" id="{D0D0F510-8D76-62E8-AD16-42BB0D3EE831}"/>
                </a:ext>
              </a:extLst>
            </p:cNvPr>
            <p:cNvSpPr/>
            <p:nvPr/>
          </p:nvSpPr>
          <p:spPr>
            <a:xfrm>
              <a:off x="4505190" y="3206146"/>
              <a:ext cx="2779579" cy="396000"/>
            </a:xfrm>
            <a:prstGeom prst="roundRect">
              <a:avLst>
                <a:gd name="adj" fmla="val 0"/>
              </a:avLst>
            </a:prstGeom>
            <a:solidFill>
              <a:schemeClr val="accent1"/>
            </a:solidFill>
            <a:ln w="19050" cap="flat" cmpd="sng" algn="ctr">
              <a:noFill/>
              <a:prstDash val="solid"/>
            </a:ln>
            <a:effectLst/>
          </p:spPr>
          <p:txBody>
            <a:bodyPr lIns="144000" rIns="144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+Create</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rPr>
                <a:t> top right</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Light" panose="020F0302020204030204" pitchFamily="34" charset="0"/>
                <a:cs typeface="Calibri" panose="020F0502020204030204" pitchFamily="34" charset="0"/>
              </a:endParaRPr>
            </a:p>
          </p:txBody>
        </p:sp>
        <p:sp>
          <p:nvSpPr>
            <p:cNvPr id="31" name="Oval 30">
              <a:extLst>
                <a:ext uri="{FF2B5EF4-FFF2-40B4-BE49-F238E27FC236}">
                  <a16:creationId xmlns:a16="http://schemas.microsoft.com/office/drawing/2014/main" id="{07CF00E9-273F-8776-11CD-9F3A2D457DD3}"/>
                </a:ext>
              </a:extLst>
            </p:cNvPr>
            <p:cNvSpPr/>
            <p:nvPr/>
          </p:nvSpPr>
          <p:spPr>
            <a:xfrm>
              <a:off x="4307723" y="3002463"/>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5" name="Title 6">
            <a:extLst>
              <a:ext uri="{FF2B5EF4-FFF2-40B4-BE49-F238E27FC236}">
                <a16:creationId xmlns:a16="http://schemas.microsoft.com/office/drawing/2014/main" id="{87E23B70-BDA7-6F42-324B-527078A4ABE2}"/>
              </a:ext>
            </a:extLst>
          </p:cNvPr>
          <p:cNvSpPr>
            <a:spLocks noGrp="1"/>
          </p:cNvSpPr>
          <p:nvPr>
            <p:ph type="title"/>
          </p:nvPr>
        </p:nvSpPr>
        <p:spPr>
          <a:xfrm>
            <a:off x="407987" y="404812"/>
            <a:ext cx="11520488" cy="568229"/>
          </a:xfrm>
        </p:spPr>
        <p:txBody>
          <a:bodyPr>
            <a:noAutofit/>
          </a:bodyPr>
          <a:lstStyle/>
          <a:p>
            <a:r>
              <a:rPr lang="en-GB" sz="3000"/>
              <a:t>VCV Walkthrough </a:t>
            </a:r>
            <a:r>
              <a:rPr lang="en-GB" sz="3000">
                <a:solidFill>
                  <a:schemeClr val="tx1"/>
                </a:solidFill>
              </a:rPr>
              <a:t>- </a:t>
            </a:r>
            <a:r>
              <a:rPr kumimoji="0" lang="en-GB" sz="3000" b="0" i="0" u="none" strike="noStrike" kern="1200" cap="none" spc="0" normalizeH="0" baseline="0" noProof="0">
                <a:ln>
                  <a:noFill/>
                </a:ln>
                <a:solidFill>
                  <a:schemeClr val="tx1"/>
                </a:solidFill>
                <a:effectLst/>
                <a:uLnTx/>
                <a:uFillTx/>
                <a:ea typeface="+mn-ea"/>
                <a:cs typeface="+mn-cs"/>
              </a:rPr>
              <a:t>How to create an ESR study proposal</a:t>
            </a:r>
            <a:endParaRPr lang="en-GB" sz="3000">
              <a:solidFill>
                <a:schemeClr val="tx1"/>
              </a:solidFill>
            </a:endParaRPr>
          </a:p>
        </p:txBody>
      </p:sp>
      <p:pic>
        <p:nvPicPr>
          <p:cNvPr id="16" name="Picture 15">
            <a:extLst>
              <a:ext uri="{FF2B5EF4-FFF2-40B4-BE49-F238E27FC236}">
                <a16:creationId xmlns:a16="http://schemas.microsoft.com/office/drawing/2014/main" id="{907E4C13-4E34-5811-4DD6-38DF8019F17E}"/>
              </a:ext>
            </a:extLst>
          </p:cNvPr>
          <p:cNvPicPr>
            <a:picLocks noChangeAspect="1"/>
          </p:cNvPicPr>
          <p:nvPr/>
        </p:nvPicPr>
        <p:blipFill>
          <a:blip r:embed="rId2"/>
          <a:stretch>
            <a:fillRect/>
          </a:stretch>
        </p:blipFill>
        <p:spPr>
          <a:xfrm>
            <a:off x="7137831" y="1312153"/>
            <a:ext cx="4611600" cy="2276827"/>
          </a:xfrm>
          <a:prstGeom prst="rect">
            <a:avLst/>
          </a:prstGeom>
          <a:ln w="12700">
            <a:solidFill>
              <a:schemeClr val="accent2"/>
            </a:solidFill>
          </a:ln>
        </p:spPr>
      </p:pic>
      <p:sp>
        <p:nvSpPr>
          <p:cNvPr id="24" name="TextBox 23">
            <a:extLst>
              <a:ext uri="{FF2B5EF4-FFF2-40B4-BE49-F238E27FC236}">
                <a16:creationId xmlns:a16="http://schemas.microsoft.com/office/drawing/2014/main" id="{6C736C47-4953-BA2A-8877-974AE18CCA12}"/>
              </a:ext>
            </a:extLst>
          </p:cNvPr>
          <p:cNvSpPr txBox="1"/>
          <p:nvPr/>
        </p:nvSpPr>
        <p:spPr>
          <a:xfrm>
            <a:off x="407988" y="938263"/>
            <a:ext cx="696030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Externally Sponsored Research creation</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32" name="Connector: Elbow 31">
            <a:extLst>
              <a:ext uri="{FF2B5EF4-FFF2-40B4-BE49-F238E27FC236}">
                <a16:creationId xmlns:a16="http://schemas.microsoft.com/office/drawing/2014/main" id="{6D0DF806-66BB-4A8B-41A6-BECADDEC75CC}"/>
              </a:ext>
            </a:extLst>
          </p:cNvPr>
          <p:cNvCxnSpPr>
            <a:cxnSpLocks/>
            <a:stCxn id="27" idx="3"/>
            <a:endCxn id="9" idx="1"/>
          </p:cNvCxnSpPr>
          <p:nvPr/>
        </p:nvCxnSpPr>
        <p:spPr>
          <a:xfrm flipV="1">
            <a:off x="4656000" y="1646707"/>
            <a:ext cx="2659428" cy="605636"/>
          </a:xfrm>
          <a:prstGeom prst="bentConnector3">
            <a:avLst>
              <a:gd name="adj1" fmla="val 50000"/>
            </a:avLst>
          </a:prstGeom>
          <a:noFill/>
          <a:ln w="19050" cap="flat" cmpd="sng" algn="ctr">
            <a:solidFill>
              <a:srgbClr val="830051"/>
            </a:solidFill>
            <a:prstDash val="dash"/>
            <a:tailEnd type="triangle"/>
          </a:ln>
          <a:effectLst/>
        </p:spPr>
      </p:cxnSp>
      <p:sp>
        <p:nvSpPr>
          <p:cNvPr id="37" name="Rounded Rectangle 4">
            <a:extLst>
              <a:ext uri="{FF2B5EF4-FFF2-40B4-BE49-F238E27FC236}">
                <a16:creationId xmlns:a16="http://schemas.microsoft.com/office/drawing/2014/main" id="{46EF0886-0A6F-820D-2EFD-3D985C4828B6}"/>
              </a:ext>
            </a:extLst>
          </p:cNvPr>
          <p:cNvSpPr/>
          <p:nvPr/>
        </p:nvSpPr>
        <p:spPr>
          <a:xfrm>
            <a:off x="1101000" y="5204049"/>
            <a:ext cx="4230000" cy="814868"/>
          </a:xfrm>
          <a:prstGeom prst="roundRect">
            <a:avLst>
              <a:gd name="adj" fmla="val 0"/>
            </a:avLst>
          </a:prstGeom>
          <a:solidFill>
            <a:srgbClr val="F8D580"/>
          </a:solidFill>
          <a:ln w="19050" cap="flat" cmpd="sng" algn="ctr">
            <a:solidFill>
              <a:schemeClr val="accent2"/>
            </a:solidFill>
            <a:prstDash val="solid"/>
          </a:ln>
          <a:effectLst/>
        </p:spPr>
        <p:txBody>
          <a:bodyPr lIns="288000" tIns="45720" rIns="288000" bIns="45720" rtlCol="0" anchor="ctr">
            <a:normAutofit fontScale="92500"/>
          </a:bodyPr>
          <a:lstStyle/>
          <a:p>
            <a:pPr algn="ctr" defTabSz="914378">
              <a:lnSpc>
                <a:spcPts val="1400"/>
              </a:lnSpc>
              <a:spcAft>
                <a:spcPts val="300"/>
              </a:spcAft>
              <a:buSzPts val="2400"/>
              <a:defRPr/>
            </a:pP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If you have previously created or been assigned to a study,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all</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 related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Externally Sponsored Research</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 can be seen in the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ESR Info Tab</a:t>
            </a:r>
            <a:r>
              <a:rPr kumimoji="0" lang="en-GB" sz="120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rPr>
              <a:t>. All your ESR studies with their numbers will be visible in blue in the left-hand column on your screen. </a:t>
            </a:r>
            <a:endPar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p:txBody>
      </p:sp>
      <p:pic>
        <p:nvPicPr>
          <p:cNvPr id="9" name="Picture 8">
            <a:extLst>
              <a:ext uri="{FF2B5EF4-FFF2-40B4-BE49-F238E27FC236}">
                <a16:creationId xmlns:a16="http://schemas.microsoft.com/office/drawing/2014/main" id="{60721548-60EF-0B86-6896-4D8A9B7E391A}"/>
              </a:ext>
            </a:extLst>
          </p:cNvPr>
          <p:cNvPicPr>
            <a:picLocks noChangeAspect="1"/>
          </p:cNvPicPr>
          <p:nvPr/>
        </p:nvPicPr>
        <p:blipFill rotWithShape="1">
          <a:blip r:embed="rId3"/>
          <a:srcRect l="1514" t="1" r="4525" b="8886"/>
          <a:stretch/>
        </p:blipFill>
        <p:spPr>
          <a:xfrm>
            <a:off x="7315428" y="1455990"/>
            <a:ext cx="1089667" cy="381434"/>
          </a:xfrm>
          <a:prstGeom prst="rect">
            <a:avLst/>
          </a:prstGeom>
          <a:ln w="25400">
            <a:solidFill>
              <a:schemeClr val="accent2"/>
            </a:solidFill>
          </a:ln>
        </p:spPr>
      </p:pic>
      <p:pic>
        <p:nvPicPr>
          <p:cNvPr id="8" name="Picture 7" descr="A blue rectangular sign with white text&#10;&#10;Description automatically generated">
            <a:extLst>
              <a:ext uri="{FF2B5EF4-FFF2-40B4-BE49-F238E27FC236}">
                <a16:creationId xmlns:a16="http://schemas.microsoft.com/office/drawing/2014/main" id="{FFFBA767-1998-E4A3-AC2F-7161992DA09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013277" y="1466856"/>
            <a:ext cx="817452" cy="288241"/>
          </a:xfrm>
          <a:prstGeom prst="rect">
            <a:avLst/>
          </a:prstGeom>
          <a:ln w="25400">
            <a:solidFill>
              <a:schemeClr val="accent2"/>
            </a:solidFill>
          </a:ln>
        </p:spPr>
      </p:pic>
      <p:cxnSp>
        <p:nvCxnSpPr>
          <p:cNvPr id="38" name="Connector: Elbow 37">
            <a:extLst>
              <a:ext uri="{FF2B5EF4-FFF2-40B4-BE49-F238E27FC236}">
                <a16:creationId xmlns:a16="http://schemas.microsoft.com/office/drawing/2014/main" id="{B7DBE3C1-6C1D-545B-E78A-2A1D7AF193CB}"/>
              </a:ext>
            </a:extLst>
          </p:cNvPr>
          <p:cNvCxnSpPr>
            <a:cxnSpLocks/>
            <a:stCxn id="30" idx="3"/>
            <a:endCxn id="8" idx="2"/>
          </p:cNvCxnSpPr>
          <p:nvPr/>
        </p:nvCxnSpPr>
        <p:spPr>
          <a:xfrm flipV="1">
            <a:off x="4649314" y="1755097"/>
            <a:ext cx="6772689" cy="1740745"/>
          </a:xfrm>
          <a:prstGeom prst="bentConnector2">
            <a:avLst/>
          </a:prstGeom>
          <a:noFill/>
          <a:ln w="19050" cap="flat" cmpd="sng" algn="ctr">
            <a:solidFill>
              <a:srgbClr val="F0AB00"/>
            </a:solidFill>
            <a:prstDash val="dash"/>
            <a:tailEnd type="triangle"/>
          </a:ln>
          <a:effectLst/>
        </p:spPr>
      </p:cxnSp>
      <p:pic>
        <p:nvPicPr>
          <p:cNvPr id="40" name="Picture 39" descr="A screenshot of a computer&#10;&#10;Description automatically generated">
            <a:extLst>
              <a:ext uri="{FF2B5EF4-FFF2-40B4-BE49-F238E27FC236}">
                <a16:creationId xmlns:a16="http://schemas.microsoft.com/office/drawing/2014/main" id="{E2428B53-1E61-8800-AA12-2BCBA1610580}"/>
              </a:ext>
            </a:extLst>
          </p:cNvPr>
          <p:cNvPicPr>
            <a:picLocks noChangeAspect="1"/>
          </p:cNvPicPr>
          <p:nvPr/>
        </p:nvPicPr>
        <p:blipFill>
          <a:blip r:embed="rId5"/>
          <a:stretch>
            <a:fillRect/>
          </a:stretch>
        </p:blipFill>
        <p:spPr>
          <a:xfrm>
            <a:off x="7137831" y="3721510"/>
            <a:ext cx="4611600" cy="2392307"/>
          </a:xfrm>
          <a:prstGeom prst="rect">
            <a:avLst/>
          </a:prstGeom>
          <a:ln w="12700">
            <a:solidFill>
              <a:schemeClr val="accent2"/>
            </a:solidFill>
          </a:ln>
        </p:spPr>
      </p:pic>
      <p:sp>
        <p:nvSpPr>
          <p:cNvPr id="41" name="Rounded Rectangle 4">
            <a:extLst>
              <a:ext uri="{FF2B5EF4-FFF2-40B4-BE49-F238E27FC236}">
                <a16:creationId xmlns:a16="http://schemas.microsoft.com/office/drawing/2014/main" id="{BC0B2B34-98A1-0B04-0B9E-5B7FC52C4F27}"/>
              </a:ext>
            </a:extLst>
          </p:cNvPr>
          <p:cNvSpPr/>
          <p:nvPr/>
        </p:nvSpPr>
        <p:spPr>
          <a:xfrm>
            <a:off x="3216000" y="4081042"/>
            <a:ext cx="2880000" cy="622473"/>
          </a:xfrm>
          <a:prstGeom prst="roundRect">
            <a:avLst>
              <a:gd name="adj" fmla="val 0"/>
            </a:avLst>
          </a:prstGeom>
          <a:solidFill>
            <a:schemeClr val="tx1"/>
          </a:solidFill>
          <a:ln w="19050" cap="flat" cmpd="sng" algn="ctr">
            <a:solidFill>
              <a:schemeClr val="tx1">
                <a:lumMod val="50000"/>
              </a:schemeClr>
            </a:solidFill>
            <a:prstDash val="solid"/>
          </a:ln>
          <a:effectLst/>
        </p:spPr>
        <p:txBody>
          <a:bodyPr rtlCol="0" anchor="ctr">
            <a:no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lang="en-US" sz="1200" kern="0">
                <a:solidFill>
                  <a:schemeClr val="bg1"/>
                </a:solidFill>
                <a:latin typeface="Calibri" panose="020F0502020204030204" pitchFamily="34" charset="0"/>
                <a:ea typeface="Calibri" panose="020F0502020204030204" pitchFamily="34" charset="0"/>
                <a:cs typeface="Calibri" panose="020F0502020204030204" pitchFamily="34" charset="0"/>
              </a:rPr>
              <a:t>A new window appears: </a:t>
            </a:r>
            <a:r>
              <a:rPr kumimoji="0" lang="en-US" sz="12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Create Externally Sponsored Research</a:t>
            </a:r>
          </a:p>
        </p:txBody>
      </p:sp>
    </p:spTree>
    <p:extLst>
      <p:ext uri="{BB962C8B-B14F-4D97-AF65-F5344CB8AC3E}">
        <p14:creationId xmlns:p14="http://schemas.microsoft.com/office/powerpoint/2010/main" val="199829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16090C-B931-194A-A38A-A210C77C6589}"/>
              </a:ext>
            </a:extLst>
          </p:cNvPr>
          <p:cNvSpPr>
            <a:spLocks noGrp="1"/>
          </p:cNvSpPr>
          <p:nvPr>
            <p:ph type="title"/>
          </p:nvPr>
        </p:nvSpPr>
        <p:spPr>
          <a:xfrm>
            <a:off x="407987" y="404812"/>
            <a:ext cx="11828258" cy="568229"/>
          </a:xfrm>
        </p:spPr>
        <p:txBody>
          <a:bodyPr>
            <a:noAutofit/>
          </a:bodyPr>
          <a:lstStyle/>
          <a:p>
            <a:r>
              <a:rPr lang="en-GB" sz="3000"/>
              <a:t>VCV Walkthrough </a:t>
            </a:r>
            <a:r>
              <a:rPr lang="en-GB" sz="3000">
                <a:solidFill>
                  <a:schemeClr val="tx1"/>
                </a:solidFill>
              </a:rPr>
              <a:t>- </a:t>
            </a:r>
            <a:r>
              <a:rPr kumimoji="0" lang="en-GB" sz="3000" b="0" i="0" u="none" strike="noStrike" kern="1200" cap="none" spc="0" normalizeH="0" baseline="0" noProof="0">
                <a:ln>
                  <a:noFill/>
                </a:ln>
                <a:solidFill>
                  <a:schemeClr val="tx1"/>
                </a:solidFill>
                <a:effectLst/>
                <a:uLnTx/>
                <a:uFillTx/>
                <a:ea typeface="+mn-ea"/>
                <a:cs typeface="+mn-cs"/>
              </a:rPr>
              <a:t>How to create an ESR study proposal</a:t>
            </a:r>
            <a:endParaRPr lang="en-GB" sz="3000">
              <a:solidFill>
                <a:schemeClr val="tx1"/>
              </a:solidFill>
            </a:endParaRPr>
          </a:p>
        </p:txBody>
      </p:sp>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3EC06AE5-F80C-84A3-9C7F-5AF646F612AA}"/>
              </a:ext>
            </a:extLst>
          </p:cNvPr>
          <p:cNvSpPr txBox="1"/>
          <p:nvPr/>
        </p:nvSpPr>
        <p:spPr>
          <a:xfrm>
            <a:off x="407988" y="938263"/>
            <a:ext cx="696030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Acknowledgement / General Information sections</a:t>
            </a:r>
          </a:p>
        </p:txBody>
      </p:sp>
      <p:grpSp>
        <p:nvGrpSpPr>
          <p:cNvPr id="20" name="Group 19">
            <a:extLst>
              <a:ext uri="{FF2B5EF4-FFF2-40B4-BE49-F238E27FC236}">
                <a16:creationId xmlns:a16="http://schemas.microsoft.com/office/drawing/2014/main" id="{0EB755FD-8DB3-8C2A-7845-1D41E4FDBE82}"/>
              </a:ext>
            </a:extLst>
          </p:cNvPr>
          <p:cNvGrpSpPr/>
          <p:nvPr/>
        </p:nvGrpSpPr>
        <p:grpSpPr>
          <a:xfrm>
            <a:off x="403109" y="3771161"/>
            <a:ext cx="4252106" cy="901498"/>
            <a:chOff x="839787" y="2958118"/>
            <a:chExt cx="4252106" cy="901498"/>
          </a:xfrm>
        </p:grpSpPr>
        <p:sp>
          <p:nvSpPr>
            <p:cNvPr id="30" name="Rounded Rectangle 4">
              <a:extLst>
                <a:ext uri="{FF2B5EF4-FFF2-40B4-BE49-F238E27FC236}">
                  <a16:creationId xmlns:a16="http://schemas.microsoft.com/office/drawing/2014/main" id="{D0D0F510-8D76-62E8-AD16-42BB0D3EE831}"/>
                </a:ext>
              </a:extLst>
            </p:cNvPr>
            <p:cNvSpPr/>
            <p:nvPr/>
          </p:nvSpPr>
          <p:spPr>
            <a:xfrm>
              <a:off x="1131893" y="3240085"/>
              <a:ext cx="3960000" cy="619531"/>
            </a:xfrm>
            <a:prstGeom prst="roundRect">
              <a:avLst>
                <a:gd name="adj" fmla="val 0"/>
              </a:avLst>
            </a:prstGeom>
            <a:solidFill>
              <a:schemeClr val="accent1"/>
            </a:solidFill>
            <a:ln w="19050" cap="flat" cmpd="sng" algn="ctr">
              <a:noFill/>
              <a:prstDash val="solid"/>
            </a:ln>
            <a:effectLst/>
          </p:spPr>
          <p:txBody>
            <a:bodyPr lIns="144000" rIns="144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Complete the mandatory fields under the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General Information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a:t>
              </a:r>
              <a:endPar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31" name="Oval 30">
              <a:extLst>
                <a:ext uri="{FF2B5EF4-FFF2-40B4-BE49-F238E27FC236}">
                  <a16:creationId xmlns:a16="http://schemas.microsoft.com/office/drawing/2014/main" id="{07CF00E9-273F-8776-11CD-9F3A2D457DD3}"/>
                </a:ext>
              </a:extLst>
            </p:cNvPr>
            <p:cNvSpPr/>
            <p:nvPr/>
          </p:nvSpPr>
          <p:spPr>
            <a:xfrm>
              <a:off x="839787" y="2958118"/>
              <a:ext cx="565200" cy="565201"/>
            </a:xfrm>
            <a:prstGeom prst="ellipse">
              <a:avLst/>
            </a:prstGeom>
            <a:solidFill>
              <a:srgbClr val="FFFFFF"/>
            </a:solidFill>
            <a:ln w="12700" cap="flat" cmpd="sng" algn="ctr">
              <a:solidFill>
                <a:schemeClr val="accent1"/>
              </a:solidFill>
              <a:prstDash val="solid"/>
            </a:ln>
            <a:effectLst/>
          </p:spPr>
          <p:txBody>
            <a:bodyPr wrap="none"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6FB9E65D-337B-AAC2-B02A-D4CAE8D8BC72}"/>
              </a:ext>
            </a:extLst>
          </p:cNvPr>
          <p:cNvSpPr/>
          <p:nvPr/>
        </p:nvSpPr>
        <p:spPr>
          <a:xfrm>
            <a:off x="2497288" y="2839622"/>
            <a:ext cx="3600000" cy="829152"/>
          </a:xfrm>
          <a:prstGeom prst="roundRect">
            <a:avLst>
              <a:gd name="adj" fmla="val 0"/>
            </a:avLst>
          </a:prstGeom>
          <a:solidFill>
            <a:schemeClr val="tx1"/>
          </a:solidFill>
          <a:ln w="19050" cap="flat" cmpd="sng" algn="ctr">
            <a:solidFill>
              <a:schemeClr val="tx1">
                <a:lumMod val="50000"/>
              </a:schemeClr>
            </a:solidFill>
            <a:prstDash val="solid"/>
          </a:ln>
          <a:effectLst/>
        </p:spPr>
        <p:txBody>
          <a:bodyPr rtlCol="0" anchor="ctr">
            <a:no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lang="en-GB" sz="1200" kern="0" dirty="0">
                <a:solidFill>
                  <a:schemeClr val="bg1"/>
                </a:solidFill>
                <a:latin typeface="Calibri" panose="020F0502020204030204" pitchFamily="34" charset="0"/>
                <a:ea typeface="Calibri" panose="020F0502020204030204" pitchFamily="34" charset="0"/>
                <a:cs typeface="Calibri" panose="020F0502020204030204" pitchFamily="34" charset="0"/>
              </a:rPr>
              <a:t>When the box is checked, the </a:t>
            </a:r>
            <a:r>
              <a:rPr lang="en-GB" sz="1200" b="1" kern="0" dirty="0">
                <a:solidFill>
                  <a:schemeClr val="bg1"/>
                </a:solidFill>
                <a:latin typeface="Calibri" panose="020F0502020204030204" pitchFamily="34" charset="0"/>
                <a:ea typeface="Calibri" panose="020F0502020204030204" pitchFamily="34" charset="0"/>
                <a:cs typeface="Calibri" panose="020F0502020204030204" pitchFamily="34" charset="0"/>
              </a:rPr>
              <a:t>General Information </a:t>
            </a:r>
            <a:r>
              <a:rPr lang="en-GB" sz="1200" kern="0" dirty="0">
                <a:solidFill>
                  <a:schemeClr val="bg1"/>
                </a:solidFill>
                <a:latin typeface="Calibri" panose="020F0502020204030204" pitchFamily="34" charset="0"/>
                <a:ea typeface="Calibri" panose="020F0502020204030204" pitchFamily="34" charset="0"/>
                <a:cs typeface="Calibri" panose="020F0502020204030204" pitchFamily="34" charset="0"/>
              </a:rPr>
              <a:t>section appears with mandatory fields that must be completed before the draft ESR proposal can be saved.</a:t>
            </a:r>
            <a:endParaRPr kumimoji="0" lang="en-US" sz="1200" b="1"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ABE93D1-AA3B-E3FA-5831-C535022652BA}"/>
              </a:ext>
            </a:extLst>
          </p:cNvPr>
          <p:cNvPicPr>
            <a:picLocks noChangeAspect="1"/>
          </p:cNvPicPr>
          <p:nvPr/>
        </p:nvPicPr>
        <p:blipFill>
          <a:blip r:embed="rId3"/>
          <a:stretch>
            <a:fillRect/>
          </a:stretch>
        </p:blipFill>
        <p:spPr>
          <a:xfrm>
            <a:off x="7164623" y="3584489"/>
            <a:ext cx="4611600" cy="2257657"/>
          </a:xfrm>
          <a:prstGeom prst="rect">
            <a:avLst/>
          </a:prstGeom>
          <a:ln w="12700">
            <a:solidFill>
              <a:schemeClr val="accent2"/>
            </a:solidFill>
          </a:ln>
        </p:spPr>
      </p:pic>
      <p:cxnSp>
        <p:nvCxnSpPr>
          <p:cNvPr id="61" name="Connector: Elbow 60">
            <a:extLst>
              <a:ext uri="{FF2B5EF4-FFF2-40B4-BE49-F238E27FC236}">
                <a16:creationId xmlns:a16="http://schemas.microsoft.com/office/drawing/2014/main" id="{EF4F4BEF-71F7-83EE-C91F-EC1EF2E239CD}"/>
              </a:ext>
            </a:extLst>
          </p:cNvPr>
          <p:cNvCxnSpPr>
            <a:cxnSpLocks/>
            <a:stCxn id="30" idx="3"/>
            <a:endCxn id="22" idx="1"/>
          </p:cNvCxnSpPr>
          <p:nvPr/>
        </p:nvCxnSpPr>
        <p:spPr>
          <a:xfrm flipV="1">
            <a:off x="4655215" y="4318632"/>
            <a:ext cx="1941852" cy="44262"/>
          </a:xfrm>
          <a:prstGeom prst="bentConnector3">
            <a:avLst>
              <a:gd name="adj1" fmla="val 50000"/>
            </a:avLst>
          </a:prstGeom>
          <a:noFill/>
          <a:ln w="19050" cap="flat" cmpd="sng" algn="ctr">
            <a:solidFill>
              <a:schemeClr val="accent2"/>
            </a:solidFill>
            <a:prstDash val="dash"/>
            <a:tailEnd type="triangle"/>
          </a:ln>
          <a:effectLst/>
        </p:spPr>
      </p:cxnSp>
      <p:pic>
        <p:nvPicPr>
          <p:cNvPr id="13" name="Picture 12" descr="A screenshot of a computer&#10;&#10;Description automatically generated">
            <a:extLst>
              <a:ext uri="{FF2B5EF4-FFF2-40B4-BE49-F238E27FC236}">
                <a16:creationId xmlns:a16="http://schemas.microsoft.com/office/drawing/2014/main" id="{DEC1E1DF-0C5C-1C8D-ED83-F693D9F08F21}"/>
              </a:ext>
            </a:extLst>
          </p:cNvPr>
          <p:cNvPicPr>
            <a:picLocks noChangeAspect="1"/>
          </p:cNvPicPr>
          <p:nvPr/>
        </p:nvPicPr>
        <p:blipFill rotWithShape="1">
          <a:blip r:embed="rId4"/>
          <a:srcRect b="6753"/>
          <a:stretch/>
        </p:blipFill>
        <p:spPr>
          <a:xfrm>
            <a:off x="7164623" y="1307595"/>
            <a:ext cx="4611600" cy="2177559"/>
          </a:xfrm>
          <a:prstGeom prst="rect">
            <a:avLst/>
          </a:prstGeom>
          <a:ln w="12700">
            <a:solidFill>
              <a:schemeClr val="accent2"/>
            </a:solidFill>
          </a:ln>
        </p:spPr>
      </p:pic>
      <p:grpSp>
        <p:nvGrpSpPr>
          <p:cNvPr id="16" name="Group 15">
            <a:extLst>
              <a:ext uri="{FF2B5EF4-FFF2-40B4-BE49-F238E27FC236}">
                <a16:creationId xmlns:a16="http://schemas.microsoft.com/office/drawing/2014/main" id="{AF394ED0-CC0E-4FA6-B2FA-76507AD4CA10}"/>
              </a:ext>
            </a:extLst>
          </p:cNvPr>
          <p:cNvGrpSpPr/>
          <p:nvPr/>
        </p:nvGrpSpPr>
        <p:grpSpPr>
          <a:xfrm>
            <a:off x="407987" y="1417490"/>
            <a:ext cx="4247228" cy="1121754"/>
            <a:chOff x="4310164" y="3000763"/>
            <a:chExt cx="2981187" cy="787381"/>
          </a:xfrm>
        </p:grpSpPr>
        <p:sp>
          <p:nvSpPr>
            <p:cNvPr id="17" name="Rounded Rectangle 4">
              <a:extLst>
                <a:ext uri="{FF2B5EF4-FFF2-40B4-BE49-F238E27FC236}">
                  <a16:creationId xmlns:a16="http://schemas.microsoft.com/office/drawing/2014/main" id="{A63BA105-6F0F-247A-9043-88D5D693466C}"/>
                </a:ext>
              </a:extLst>
            </p:cNvPr>
            <p:cNvSpPr/>
            <p:nvPr/>
          </p:nvSpPr>
          <p:spPr>
            <a:xfrm>
              <a:off x="4511773" y="3206146"/>
              <a:ext cx="2779578" cy="581998"/>
            </a:xfrm>
            <a:prstGeom prst="roundRect">
              <a:avLst>
                <a:gd name="adj" fmla="val 0"/>
              </a:avLst>
            </a:prstGeom>
            <a:solidFill>
              <a:schemeClr val="accent1"/>
            </a:solidFill>
            <a:ln w="19050" cap="flat" cmpd="sng" algn="ctr">
              <a:noFill/>
              <a:prstDash val="solid"/>
            </a:ln>
            <a:effectLst/>
          </p:spPr>
          <p:txBody>
            <a:bodyPr lIns="180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b="0" i="0" dirty="0">
                  <a:solidFill>
                    <a:schemeClr val="bg1"/>
                  </a:solidFill>
                  <a:effectLst/>
                  <a:latin typeface="Calibri" panose="020F0502020204030204" pitchFamily="34" charset="0"/>
                  <a:cs typeface="Calibri" panose="020F0502020204030204" pitchFamily="34" charset="0"/>
                </a:rPr>
                <a:t>Read and ensure you understand information in the </a:t>
              </a:r>
              <a:r>
                <a:rPr lang="en-GB" sz="1200" b="1" i="0" dirty="0">
                  <a:solidFill>
                    <a:schemeClr val="bg1"/>
                  </a:solidFill>
                  <a:effectLst/>
                  <a:latin typeface="Calibri" panose="020F0502020204030204" pitchFamily="34" charset="0"/>
                  <a:cs typeface="Calibri" panose="020F0502020204030204" pitchFamily="34" charset="0"/>
                </a:rPr>
                <a:t>Acknowledgement</a:t>
              </a:r>
              <a:r>
                <a:rPr lang="en-GB" sz="1200" b="0" i="0" dirty="0">
                  <a:solidFill>
                    <a:schemeClr val="bg1"/>
                  </a:solidFill>
                  <a:effectLst/>
                  <a:latin typeface="Calibri" panose="020F0502020204030204" pitchFamily="34" charset="0"/>
                  <a:cs typeface="Calibri" panose="020F0502020204030204" pitchFamily="34" charset="0"/>
                </a:rPr>
                <a:t> section</a:t>
              </a:r>
              <a:endParaRPr lang="en-GB" sz="1200" dirty="0">
                <a:solidFill>
                  <a:schemeClr val="bg1"/>
                </a:solidFill>
                <a:latin typeface="Calibri" panose="020F0502020204030204" pitchFamily="34" charset="0"/>
                <a:cs typeface="Calibri" panose="020F0502020204030204" pitchFamily="34" charset="0"/>
              </a:endParaRPr>
            </a:p>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dirty="0">
                  <a:solidFill>
                    <a:srgbClr val="FFFFFF"/>
                  </a:solidFill>
                  <a:latin typeface="Calibri"/>
                  <a:cs typeface="Calibri Light" panose="020F0302020204030204" pitchFamily="34" charset="0"/>
                </a:rPr>
                <a:t>T</a:t>
              </a:r>
              <a:r>
                <a:rPr kumimoji="0" lang="en-GB" sz="1200" b="0" i="0" u="none" strike="noStrike" kern="0" cap="none" spc="0" normalizeH="0" baseline="0" noProof="0" dirty="0">
                  <a:ln>
                    <a:noFill/>
                  </a:ln>
                  <a:solidFill>
                    <a:srgbClr val="FFFFFF"/>
                  </a:solidFill>
                  <a:effectLst/>
                  <a:uLnTx/>
                  <a:uFillTx/>
                  <a:latin typeface="Calibri"/>
                  <a:ea typeface="+mn-ea"/>
                  <a:cs typeface="Calibri Light" panose="020F0302020204030204" pitchFamily="34" charset="0"/>
                </a:rPr>
                <a:t>hen, check the box </a:t>
              </a:r>
              <a:r>
                <a:rPr kumimoji="0" lang="en-GB" sz="1200" b="1" i="0" u="none" strike="noStrike" kern="0" cap="none" spc="0" normalizeH="0" baseline="0" noProof="0" dirty="0">
                  <a:ln>
                    <a:noFill/>
                  </a:ln>
                  <a:solidFill>
                    <a:srgbClr val="FFFFFF"/>
                  </a:solidFill>
                  <a:effectLst/>
                  <a:uLnTx/>
                  <a:uFillTx/>
                  <a:latin typeface="Calibri"/>
                  <a:ea typeface="+mn-ea"/>
                  <a:cs typeface="Calibri Light" panose="020F0302020204030204" pitchFamily="34" charset="0"/>
                </a:rPr>
                <a:t>'I agree with the statements above'</a:t>
              </a:r>
              <a:endParaRPr kumimoji="0" lang="en-US" sz="1200" b="1" i="0" u="none" strike="noStrike" kern="0" cap="none" spc="0" normalizeH="0" baseline="0" noProof="0" dirty="0">
                <a:ln>
                  <a:noFill/>
                </a:ln>
                <a:solidFill>
                  <a:srgbClr val="FFFFFF"/>
                </a:solidFill>
                <a:effectLst/>
                <a:uLnTx/>
                <a:uFillTx/>
                <a:latin typeface="Calibri"/>
                <a:ea typeface="+mn-ea"/>
                <a:cs typeface="Calibri Light" panose="020F0302020204030204" pitchFamily="34" charset="0"/>
              </a:endParaRPr>
            </a:p>
          </p:txBody>
        </p:sp>
        <p:sp>
          <p:nvSpPr>
            <p:cNvPr id="18" name="Oval 17">
              <a:extLst>
                <a:ext uri="{FF2B5EF4-FFF2-40B4-BE49-F238E27FC236}">
                  <a16:creationId xmlns:a16="http://schemas.microsoft.com/office/drawing/2014/main" id="{1A3562AE-2BAE-8D03-0E66-7119A19B44C4}"/>
                </a:ext>
              </a:extLst>
            </p:cNvPr>
            <p:cNvSpPr/>
            <p:nvPr/>
          </p:nvSpPr>
          <p:spPr>
            <a:xfrm>
              <a:off x="4310164" y="3000763"/>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19" name="Connector: Elbow 18">
            <a:extLst>
              <a:ext uri="{FF2B5EF4-FFF2-40B4-BE49-F238E27FC236}">
                <a16:creationId xmlns:a16="http://schemas.microsoft.com/office/drawing/2014/main" id="{226745AC-9FE1-0099-B2E9-9D974E0E6D80}"/>
              </a:ext>
            </a:extLst>
          </p:cNvPr>
          <p:cNvCxnSpPr>
            <a:cxnSpLocks/>
            <a:stCxn id="17" idx="3"/>
            <a:endCxn id="21" idx="1"/>
          </p:cNvCxnSpPr>
          <p:nvPr/>
        </p:nvCxnSpPr>
        <p:spPr>
          <a:xfrm>
            <a:off x="4655215" y="2124668"/>
            <a:ext cx="5250207" cy="559984"/>
          </a:xfrm>
          <a:prstGeom prst="bentConnector3">
            <a:avLst>
              <a:gd name="adj1" fmla="val 33620"/>
            </a:avLst>
          </a:prstGeom>
          <a:noFill/>
          <a:ln w="19050" cap="flat" cmpd="sng" algn="ctr">
            <a:solidFill>
              <a:srgbClr val="830051"/>
            </a:solidFill>
            <a:prstDash val="dash"/>
            <a:tailEnd type="triangle"/>
          </a:ln>
          <a:effectLst/>
        </p:spPr>
      </p:cxnSp>
      <p:pic>
        <p:nvPicPr>
          <p:cNvPr id="21" name="Picture 20">
            <a:extLst>
              <a:ext uri="{FF2B5EF4-FFF2-40B4-BE49-F238E27FC236}">
                <a16:creationId xmlns:a16="http://schemas.microsoft.com/office/drawing/2014/main" id="{EE1EF6FE-C405-DF3D-D7AB-171D57AFA751}"/>
              </a:ext>
            </a:extLst>
          </p:cNvPr>
          <p:cNvPicPr>
            <a:picLocks noChangeAspect="1"/>
          </p:cNvPicPr>
          <p:nvPr/>
        </p:nvPicPr>
        <p:blipFill>
          <a:blip r:embed="rId5"/>
          <a:stretch>
            <a:fillRect/>
          </a:stretch>
        </p:blipFill>
        <p:spPr>
          <a:xfrm>
            <a:off x="9905422" y="2533757"/>
            <a:ext cx="1733683" cy="301789"/>
          </a:xfrm>
          <a:prstGeom prst="rect">
            <a:avLst/>
          </a:prstGeom>
          <a:ln w="19050">
            <a:solidFill>
              <a:schemeClr val="accent2"/>
            </a:solidFill>
          </a:ln>
        </p:spPr>
      </p:pic>
      <p:sp>
        <p:nvSpPr>
          <p:cNvPr id="4" name="Rounded Rectangle 4">
            <a:extLst>
              <a:ext uri="{FF2B5EF4-FFF2-40B4-BE49-F238E27FC236}">
                <a16:creationId xmlns:a16="http://schemas.microsoft.com/office/drawing/2014/main" id="{526E3AC9-B0D0-944C-11F2-7688B0C3FBB7}"/>
              </a:ext>
            </a:extLst>
          </p:cNvPr>
          <p:cNvSpPr/>
          <p:nvPr/>
        </p:nvSpPr>
        <p:spPr>
          <a:xfrm>
            <a:off x="1100215" y="5055783"/>
            <a:ext cx="4230000" cy="786363"/>
          </a:xfrm>
          <a:prstGeom prst="roundRect">
            <a:avLst>
              <a:gd name="adj" fmla="val 0"/>
            </a:avLst>
          </a:prstGeom>
          <a:solidFill>
            <a:srgbClr val="F8D580"/>
          </a:solidFill>
          <a:ln w="19050" cap="flat" cmpd="sng" algn="ctr">
            <a:solidFill>
              <a:schemeClr val="accent2"/>
            </a:solidFill>
            <a:prstDash val="solid"/>
          </a:ln>
          <a:effectLst/>
        </p:spPr>
        <p:txBody>
          <a:bodyPr lIns="144000" rIns="144000" rtlCol="0" anchor="ctr">
            <a:no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lang="en-US" sz="1200" kern="0">
                <a:solidFill>
                  <a:srgbClr val="000000"/>
                </a:solidFill>
                <a:latin typeface="Calibri"/>
                <a:cs typeface="Calibri Light" panose="020F0302020204030204" pitchFamily="34" charset="0"/>
              </a:rPr>
              <a:t>If the selected </a:t>
            </a:r>
            <a:r>
              <a:rPr lang="en-US" sz="1200" b="1" kern="0">
                <a:solidFill>
                  <a:srgbClr val="000000"/>
                </a:solidFill>
                <a:latin typeface="Calibri"/>
                <a:cs typeface="Calibri Light" panose="020F0302020204030204" pitchFamily="34" charset="0"/>
              </a:rPr>
              <a:t>Therapeutic Area </a:t>
            </a:r>
            <a:r>
              <a:rPr lang="en-US" sz="1200" kern="0">
                <a:solidFill>
                  <a:srgbClr val="000000"/>
                </a:solidFill>
                <a:latin typeface="Calibri"/>
                <a:cs typeface="Calibri Light" panose="020F0302020204030204" pitchFamily="34" charset="0"/>
              </a:rPr>
              <a:t>is </a:t>
            </a:r>
            <a:r>
              <a:rPr lang="en-US" sz="1200" b="1" kern="0">
                <a:solidFill>
                  <a:srgbClr val="000000"/>
                </a:solidFill>
                <a:latin typeface="Calibri"/>
                <a:cs typeface="Calibri Light" panose="020F0302020204030204" pitchFamily="34" charset="0"/>
              </a:rPr>
              <a:t>Oncology </a:t>
            </a:r>
            <a:r>
              <a:rPr lang="en-US" sz="1200" kern="0">
                <a:solidFill>
                  <a:srgbClr val="000000"/>
                </a:solidFill>
                <a:latin typeface="Calibri"/>
                <a:cs typeface="Calibri Light" panose="020F0302020204030204" pitchFamily="34" charset="0"/>
              </a:rPr>
              <a:t>or </a:t>
            </a:r>
            <a:r>
              <a:rPr lang="en-US" sz="1200" b="1" kern="0">
                <a:solidFill>
                  <a:srgbClr val="000000"/>
                </a:solidFill>
                <a:latin typeface="Calibri"/>
                <a:cs typeface="Calibri Light" panose="020F0302020204030204" pitchFamily="34" charset="0"/>
              </a:rPr>
              <a:t>Immuno-oncology, </a:t>
            </a:r>
            <a:r>
              <a:rPr lang="en-US" sz="1200" kern="0">
                <a:solidFill>
                  <a:srgbClr val="000000"/>
                </a:solidFill>
                <a:latin typeface="Calibri"/>
                <a:cs typeface="Calibri Light" panose="020F0302020204030204" pitchFamily="34" charset="0"/>
              </a:rPr>
              <a:t>new mandatory fields</a:t>
            </a:r>
            <a:r>
              <a:rPr lang="en-US" sz="1200" b="1" kern="0">
                <a:solidFill>
                  <a:srgbClr val="000000"/>
                </a:solidFill>
                <a:latin typeface="Calibri"/>
                <a:cs typeface="Calibri Light" panose="020F0302020204030204" pitchFamily="34" charset="0"/>
              </a:rPr>
              <a:t> </a:t>
            </a:r>
            <a:r>
              <a:rPr kumimoji="0" lang="en-US"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appear and need to be completed before saving the proposal.</a:t>
            </a:r>
          </a:p>
        </p:txBody>
      </p:sp>
      <p:pic>
        <p:nvPicPr>
          <p:cNvPr id="8" name="Picture 7">
            <a:extLst>
              <a:ext uri="{FF2B5EF4-FFF2-40B4-BE49-F238E27FC236}">
                <a16:creationId xmlns:a16="http://schemas.microsoft.com/office/drawing/2014/main" id="{89762469-DAFA-54B9-40A9-ADE71DB2F495}"/>
              </a:ext>
            </a:extLst>
          </p:cNvPr>
          <p:cNvPicPr>
            <a:picLocks noChangeAspect="1"/>
          </p:cNvPicPr>
          <p:nvPr/>
        </p:nvPicPr>
        <p:blipFill>
          <a:blip r:embed="rId6"/>
          <a:stretch>
            <a:fillRect/>
          </a:stretch>
        </p:blipFill>
        <p:spPr>
          <a:xfrm>
            <a:off x="5156198" y="5631184"/>
            <a:ext cx="2974398" cy="704232"/>
          </a:xfrm>
          <a:prstGeom prst="rect">
            <a:avLst/>
          </a:prstGeom>
          <a:ln w="12700">
            <a:solidFill>
              <a:schemeClr val="accent2"/>
            </a:solidFill>
          </a:ln>
        </p:spPr>
      </p:pic>
      <p:pic>
        <p:nvPicPr>
          <p:cNvPr id="22" name="Picture 21">
            <a:extLst>
              <a:ext uri="{FF2B5EF4-FFF2-40B4-BE49-F238E27FC236}">
                <a16:creationId xmlns:a16="http://schemas.microsoft.com/office/drawing/2014/main" id="{BDEA95B4-09CD-B52E-7466-66C183705FAB}"/>
              </a:ext>
            </a:extLst>
          </p:cNvPr>
          <p:cNvPicPr>
            <a:picLocks noChangeAspect="1"/>
          </p:cNvPicPr>
          <p:nvPr/>
        </p:nvPicPr>
        <p:blipFill>
          <a:blip r:embed="rId7"/>
          <a:srcRect b="12361"/>
          <a:stretch>
            <a:fillRect/>
          </a:stretch>
        </p:blipFill>
        <p:spPr>
          <a:xfrm>
            <a:off x="6597067" y="4215042"/>
            <a:ext cx="1109775" cy="207180"/>
          </a:xfrm>
          <a:prstGeom prst="rect">
            <a:avLst/>
          </a:prstGeom>
          <a:ln w="19050">
            <a:solidFill>
              <a:schemeClr val="accent2"/>
            </a:solidFill>
          </a:ln>
        </p:spPr>
      </p:pic>
      <p:sp>
        <p:nvSpPr>
          <p:cNvPr id="27" name="Oval 26">
            <a:extLst>
              <a:ext uri="{FF2B5EF4-FFF2-40B4-BE49-F238E27FC236}">
                <a16:creationId xmlns:a16="http://schemas.microsoft.com/office/drawing/2014/main" id="{7369F34F-2679-6AC1-C64C-F44D71E9F8CB}"/>
              </a:ext>
            </a:extLst>
          </p:cNvPr>
          <p:cNvSpPr/>
          <p:nvPr/>
        </p:nvSpPr>
        <p:spPr>
          <a:xfrm>
            <a:off x="5114215" y="4839783"/>
            <a:ext cx="432000" cy="432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nvGrpSpPr>
          <p:cNvPr id="28" name="Group 27">
            <a:extLst>
              <a:ext uri="{FF2B5EF4-FFF2-40B4-BE49-F238E27FC236}">
                <a16:creationId xmlns:a16="http://schemas.microsoft.com/office/drawing/2014/main" id="{C0E041CC-F8E0-FD57-8402-4B001EE325F4}"/>
              </a:ext>
            </a:extLst>
          </p:cNvPr>
          <p:cNvGrpSpPr/>
          <p:nvPr/>
        </p:nvGrpSpPr>
        <p:grpSpPr>
          <a:xfrm>
            <a:off x="680927" y="6285695"/>
            <a:ext cx="3382361" cy="386024"/>
            <a:chOff x="605041" y="6129352"/>
            <a:chExt cx="3382361" cy="386024"/>
          </a:xfrm>
        </p:grpSpPr>
        <p:sp>
          <p:nvSpPr>
            <p:cNvPr id="29" name="Rounded Rectangle 4">
              <a:extLst>
                <a:ext uri="{FF2B5EF4-FFF2-40B4-BE49-F238E27FC236}">
                  <a16:creationId xmlns:a16="http://schemas.microsoft.com/office/drawing/2014/main" id="{0AB049F7-FDEB-CBE1-2128-68FB994F1556}"/>
                </a:ext>
              </a:extLst>
            </p:cNvPr>
            <p:cNvSpPr/>
            <p:nvPr/>
          </p:nvSpPr>
          <p:spPr>
            <a:xfrm>
              <a:off x="855402" y="6167720"/>
              <a:ext cx="3132000" cy="326636"/>
            </a:xfrm>
            <a:prstGeom prst="roundRect">
              <a:avLst>
                <a:gd name="adj" fmla="val 22317"/>
              </a:avLst>
            </a:prstGeom>
            <a:solidFill>
              <a:schemeClr val="accent2"/>
            </a:solidFill>
            <a:ln w="6350" cap="flat" cmpd="sng" algn="ctr">
              <a:solidFill>
                <a:srgbClr val="F0AB00"/>
              </a:solidFill>
              <a:prstDash val="solid"/>
              <a:miter lim="800000"/>
            </a:ln>
            <a:effectLst/>
          </p:spPr>
          <p:txBody>
            <a:bodyPr lIns="180000" tIns="0" rIns="72000" bIns="3600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378" eaLnBrk="1" fontAlgn="auto" latinLnBrk="0" hangingPunct="1">
                <a:lnSpc>
                  <a:spcPts val="1500"/>
                </a:lnSpc>
                <a:spcBef>
                  <a:spcPts val="0"/>
                </a:spcBef>
                <a:spcAft>
                  <a:spcPts val="300"/>
                </a:spcAft>
                <a:buClrTx/>
                <a:buSzPts val="2400"/>
                <a:buFontTx/>
                <a:buNone/>
                <a:tabLst/>
                <a:defRPr/>
              </a:pPr>
              <a:r>
                <a:rPr kumimoji="0" lang="en-GB" sz="1050" b="0"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rPr>
                <a:t>Step completed </a:t>
              </a:r>
              <a:r>
                <a:rPr lang="en-GB" sz="1050" kern="0">
                  <a:solidFill>
                    <a:prstClr val="white"/>
                  </a:solidFill>
                  <a:latin typeface="Calibri Light" panose="020F0302020204030204" pitchFamily="34" charset="0"/>
                  <a:cs typeface="Calibri Light" panose="020F0302020204030204" pitchFamily="34" charset="0"/>
                </a:rPr>
                <a:t>for Oncology/</a:t>
              </a:r>
              <a:r>
                <a:rPr lang="en-GB" sz="1050" kern="0" err="1">
                  <a:solidFill>
                    <a:prstClr val="white"/>
                  </a:solidFill>
                  <a:latin typeface="Calibri Light" panose="020F0302020204030204" pitchFamily="34" charset="0"/>
                  <a:cs typeface="Calibri Light" panose="020F0302020204030204" pitchFamily="34" charset="0"/>
                </a:rPr>
                <a:t>Immunooncology</a:t>
              </a:r>
              <a:r>
                <a:rPr lang="en-GB" sz="1050" kern="0">
                  <a:solidFill>
                    <a:prstClr val="white"/>
                  </a:solidFill>
                  <a:latin typeface="Calibri Light" panose="020F0302020204030204" pitchFamily="34" charset="0"/>
                  <a:cs typeface="Calibri Light" panose="020F0302020204030204" pitchFamily="34" charset="0"/>
                </a:rPr>
                <a:t> ESRs</a:t>
              </a:r>
              <a:endParaRPr kumimoji="0" lang="en-US" sz="1050" b="1"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32" name="Oval 31">
              <a:extLst>
                <a:ext uri="{FF2B5EF4-FFF2-40B4-BE49-F238E27FC236}">
                  <a16:creationId xmlns:a16="http://schemas.microsoft.com/office/drawing/2014/main" id="{3828DEA0-25D2-9107-7D50-46D0DD2EE709}"/>
                </a:ext>
              </a:extLst>
            </p:cNvPr>
            <p:cNvSpPr/>
            <p:nvPr/>
          </p:nvSpPr>
          <p:spPr>
            <a:xfrm>
              <a:off x="605041" y="6129352"/>
              <a:ext cx="386952" cy="386024"/>
            </a:xfrm>
            <a:prstGeom prst="ellipse">
              <a:avLst/>
            </a:prstGeom>
            <a:solidFill>
              <a:sysClr val="window" lastClr="FFFFFF"/>
            </a:solidFill>
            <a:ln w="12700" cap="flat" cmpd="sng" algn="ctr">
              <a:solidFill>
                <a:schemeClr val="accent1"/>
              </a:solidFill>
              <a:prstDash val="solid"/>
              <a:miter lim="800000"/>
            </a:ln>
            <a:effectLst/>
          </p:spPr>
          <p:txBody>
            <a:bodyPr wrap="none" tIns="36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500" b="1" i="0" u="none" strike="noStrike" kern="0" cap="none" spc="0" normalizeH="0" baseline="0" noProof="0">
                <a:ln>
                  <a:noFill/>
                </a:ln>
                <a:solidFill>
                  <a:srgbClr val="F0AB00"/>
                </a:solidFill>
                <a:effectLst/>
                <a:uLnTx/>
                <a:uFillTx/>
                <a:latin typeface="Calibri" panose="020F0502020204030204" pitchFamily="34" charset="0"/>
                <a:ea typeface="+mn-ea"/>
                <a:cs typeface="Calibri" panose="020F0502020204030204" pitchFamily="34" charset="0"/>
              </a:endParaRPr>
            </a:p>
          </p:txBody>
        </p:sp>
      </p:grpSp>
      <p:pic>
        <p:nvPicPr>
          <p:cNvPr id="10" name="Picture 9">
            <a:extLst>
              <a:ext uri="{FF2B5EF4-FFF2-40B4-BE49-F238E27FC236}">
                <a16:creationId xmlns:a16="http://schemas.microsoft.com/office/drawing/2014/main" id="{951C5D02-6536-DBAC-3813-68E77C34FCBE}"/>
              </a:ext>
            </a:extLst>
          </p:cNvPr>
          <p:cNvPicPr>
            <a:picLocks noChangeAspect="1"/>
          </p:cNvPicPr>
          <p:nvPr/>
        </p:nvPicPr>
        <p:blipFill>
          <a:blip r:embed="rId8"/>
          <a:stretch>
            <a:fillRect/>
          </a:stretch>
        </p:blipFill>
        <p:spPr>
          <a:xfrm>
            <a:off x="5156996" y="5387567"/>
            <a:ext cx="2973600" cy="185169"/>
          </a:xfrm>
          <a:prstGeom prst="rect">
            <a:avLst/>
          </a:prstGeom>
          <a:ln w="19050">
            <a:solidFill>
              <a:schemeClr val="accent2"/>
            </a:solidFill>
          </a:ln>
        </p:spPr>
      </p:pic>
    </p:spTree>
    <p:extLst>
      <p:ext uri="{BB962C8B-B14F-4D97-AF65-F5344CB8AC3E}">
        <p14:creationId xmlns:p14="http://schemas.microsoft.com/office/powerpoint/2010/main" val="251150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CAF52-E5F4-3257-9491-EB91C76F1A99}"/>
            </a:ext>
          </a:extLst>
        </p:cNvPr>
        <p:cNvGrpSpPr/>
        <p:nvPr/>
      </p:nvGrpSpPr>
      <p:grpSpPr>
        <a:xfrm>
          <a:off x="0" y="0"/>
          <a:ext cx="0" cy="0"/>
          <a:chOff x="0" y="0"/>
          <a:chExt cx="0" cy="0"/>
        </a:xfrm>
      </p:grpSpPr>
      <p:pic>
        <p:nvPicPr>
          <p:cNvPr id="44" name="Picture 43">
            <a:extLst>
              <a:ext uri="{FF2B5EF4-FFF2-40B4-BE49-F238E27FC236}">
                <a16:creationId xmlns:a16="http://schemas.microsoft.com/office/drawing/2014/main" id="{015A804B-7D8D-78F5-E163-8A3B389DB21F}"/>
              </a:ext>
            </a:extLst>
          </p:cNvPr>
          <p:cNvPicPr>
            <a:picLocks noChangeAspect="1"/>
          </p:cNvPicPr>
          <p:nvPr/>
        </p:nvPicPr>
        <p:blipFill>
          <a:blip r:embed="rId3"/>
          <a:stretch>
            <a:fillRect/>
          </a:stretch>
        </p:blipFill>
        <p:spPr>
          <a:xfrm>
            <a:off x="7177291" y="1566140"/>
            <a:ext cx="4611600" cy="2100332"/>
          </a:xfrm>
          <a:prstGeom prst="rect">
            <a:avLst/>
          </a:prstGeom>
          <a:ln w="12700">
            <a:solidFill>
              <a:schemeClr val="accent2"/>
            </a:solidFill>
          </a:ln>
        </p:spPr>
      </p:pic>
      <p:sp>
        <p:nvSpPr>
          <p:cNvPr id="7" name="Title 6">
            <a:extLst>
              <a:ext uri="{FF2B5EF4-FFF2-40B4-BE49-F238E27FC236}">
                <a16:creationId xmlns:a16="http://schemas.microsoft.com/office/drawing/2014/main" id="{57AF1F9F-A896-FF77-5BBF-E1023239F9EE}"/>
              </a:ext>
            </a:extLst>
          </p:cNvPr>
          <p:cNvSpPr>
            <a:spLocks noGrp="1"/>
          </p:cNvSpPr>
          <p:nvPr>
            <p:ph type="title"/>
          </p:nvPr>
        </p:nvSpPr>
        <p:spPr>
          <a:xfrm>
            <a:off x="407987" y="404812"/>
            <a:ext cx="11828258" cy="568229"/>
          </a:xfrm>
        </p:spPr>
        <p:txBody>
          <a:bodyPr>
            <a:noAutofit/>
          </a:bodyPr>
          <a:lstStyle/>
          <a:p>
            <a:r>
              <a:rPr lang="en-GB" sz="3000"/>
              <a:t>VCV Walkthrough </a:t>
            </a:r>
            <a:r>
              <a:rPr lang="en-GB" sz="3000">
                <a:solidFill>
                  <a:schemeClr val="tx1"/>
                </a:solidFill>
              </a:rPr>
              <a:t>- </a:t>
            </a:r>
            <a:r>
              <a:rPr kumimoji="0" lang="en-GB" sz="3000" b="0" i="0" u="none" strike="noStrike" kern="1200" cap="none" spc="0" normalizeH="0" baseline="0" noProof="0">
                <a:ln>
                  <a:noFill/>
                </a:ln>
                <a:solidFill>
                  <a:schemeClr val="tx1"/>
                </a:solidFill>
                <a:effectLst/>
                <a:uLnTx/>
                <a:uFillTx/>
                <a:ea typeface="+mn-ea"/>
                <a:cs typeface="+mn-cs"/>
              </a:rPr>
              <a:t>How to create an ESR study proposal</a:t>
            </a:r>
            <a:endParaRPr lang="en-GB" sz="3000">
              <a:solidFill>
                <a:schemeClr val="tx1"/>
              </a:solidFill>
            </a:endParaRPr>
          </a:p>
        </p:txBody>
      </p:sp>
      <p:sp>
        <p:nvSpPr>
          <p:cNvPr id="11" name="Slide Number Placeholder 10">
            <a:extLst>
              <a:ext uri="{FF2B5EF4-FFF2-40B4-BE49-F238E27FC236}">
                <a16:creationId xmlns:a16="http://schemas.microsoft.com/office/drawing/2014/main" id="{2013D1D9-1FB8-ADAF-E3F6-428EFF9A496B}"/>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B6F78EE8-D83B-353F-C435-E7BC671D3F03}"/>
              </a:ext>
            </a:extLst>
          </p:cNvPr>
          <p:cNvSpPr txBox="1"/>
          <p:nvPr/>
        </p:nvSpPr>
        <p:spPr>
          <a:xfrm>
            <a:off x="407988" y="938263"/>
            <a:ext cx="696030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Proposal Not Submitted</a:t>
            </a:r>
          </a:p>
        </p:txBody>
      </p:sp>
      <p:pic>
        <p:nvPicPr>
          <p:cNvPr id="3" name="Picture 2" descr="A blue rectangle with white text&#10;&#10;Description automatically generated">
            <a:extLst>
              <a:ext uri="{FF2B5EF4-FFF2-40B4-BE49-F238E27FC236}">
                <a16:creationId xmlns:a16="http://schemas.microsoft.com/office/drawing/2014/main" id="{C84A7DC1-8F1F-A0C9-308F-75AA68AD6E6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20935" y="1854169"/>
            <a:ext cx="667956" cy="300465"/>
          </a:xfrm>
          <a:prstGeom prst="rect">
            <a:avLst/>
          </a:prstGeom>
          <a:ln w="19050">
            <a:solidFill>
              <a:schemeClr val="accent2"/>
            </a:solidFill>
          </a:ln>
        </p:spPr>
      </p:pic>
      <p:cxnSp>
        <p:nvCxnSpPr>
          <p:cNvPr id="19" name="Connector: Elbow 18">
            <a:extLst>
              <a:ext uri="{FF2B5EF4-FFF2-40B4-BE49-F238E27FC236}">
                <a16:creationId xmlns:a16="http://schemas.microsoft.com/office/drawing/2014/main" id="{E7EBD326-A339-43D5-C52B-0A102B92419E}"/>
              </a:ext>
            </a:extLst>
          </p:cNvPr>
          <p:cNvCxnSpPr>
            <a:cxnSpLocks/>
            <a:stCxn id="9" idx="3"/>
            <a:endCxn id="3" idx="1"/>
          </p:cNvCxnSpPr>
          <p:nvPr/>
        </p:nvCxnSpPr>
        <p:spPr>
          <a:xfrm flipV="1">
            <a:off x="4645196" y="2004402"/>
            <a:ext cx="6475739" cy="568541"/>
          </a:xfrm>
          <a:prstGeom prst="bentConnector3">
            <a:avLst>
              <a:gd name="adj1" fmla="val 29290"/>
            </a:avLst>
          </a:prstGeom>
          <a:noFill/>
          <a:ln w="19050" cap="flat" cmpd="sng" algn="ctr">
            <a:solidFill>
              <a:srgbClr val="830051"/>
            </a:solidFill>
            <a:prstDash val="dash"/>
            <a:tailEnd type="triangle"/>
          </a:ln>
          <a:effectLst/>
        </p:spPr>
      </p:cxnSp>
      <p:grpSp>
        <p:nvGrpSpPr>
          <p:cNvPr id="6" name="Group 5">
            <a:extLst>
              <a:ext uri="{FF2B5EF4-FFF2-40B4-BE49-F238E27FC236}">
                <a16:creationId xmlns:a16="http://schemas.microsoft.com/office/drawing/2014/main" id="{01423564-1BA8-BBDB-758F-CA06AF622492}"/>
              </a:ext>
            </a:extLst>
          </p:cNvPr>
          <p:cNvGrpSpPr/>
          <p:nvPr/>
        </p:nvGrpSpPr>
        <p:grpSpPr>
          <a:xfrm>
            <a:off x="403109" y="1995496"/>
            <a:ext cx="4242087" cy="925112"/>
            <a:chOff x="4347410" y="2687666"/>
            <a:chExt cx="2977580" cy="649348"/>
          </a:xfrm>
        </p:grpSpPr>
        <p:sp>
          <p:nvSpPr>
            <p:cNvPr id="9" name="Rounded Rectangle 4">
              <a:extLst>
                <a:ext uri="{FF2B5EF4-FFF2-40B4-BE49-F238E27FC236}">
                  <a16:creationId xmlns:a16="http://schemas.microsoft.com/office/drawing/2014/main" id="{EB61C2FA-50E2-C317-459B-29C2DF6C4A90}"/>
                </a:ext>
              </a:extLst>
            </p:cNvPr>
            <p:cNvSpPr/>
            <p:nvPr/>
          </p:nvSpPr>
          <p:spPr>
            <a:xfrm>
              <a:off x="4545411" y="2848952"/>
              <a:ext cx="2779579" cy="488062"/>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Save</a:t>
              </a:r>
            </a:p>
          </p:txBody>
        </p:sp>
        <p:sp>
          <p:nvSpPr>
            <p:cNvPr id="15" name="Oval 14">
              <a:extLst>
                <a:ext uri="{FF2B5EF4-FFF2-40B4-BE49-F238E27FC236}">
                  <a16:creationId xmlns:a16="http://schemas.microsoft.com/office/drawing/2014/main" id="{07D24AB5-072C-97AB-91B8-1961F868EC66}"/>
                </a:ext>
              </a:extLst>
            </p:cNvPr>
            <p:cNvSpPr/>
            <p:nvPr/>
          </p:nvSpPr>
          <p:spPr>
            <a:xfrm>
              <a:off x="4347410" y="2687666"/>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5</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6" name="Rounded Rectangle 4">
            <a:extLst>
              <a:ext uri="{FF2B5EF4-FFF2-40B4-BE49-F238E27FC236}">
                <a16:creationId xmlns:a16="http://schemas.microsoft.com/office/drawing/2014/main" id="{8B2AA2C6-F557-CF7E-DA01-11AC38E46012}"/>
              </a:ext>
            </a:extLst>
          </p:cNvPr>
          <p:cNvSpPr/>
          <p:nvPr/>
        </p:nvSpPr>
        <p:spPr>
          <a:xfrm>
            <a:off x="1479052" y="3316707"/>
            <a:ext cx="3913393" cy="1703743"/>
          </a:xfrm>
          <a:prstGeom prst="roundRect">
            <a:avLst>
              <a:gd name="adj" fmla="val 0"/>
            </a:avLst>
          </a:prstGeom>
          <a:solidFill>
            <a:schemeClr val="tx1"/>
          </a:solidFill>
          <a:ln w="6350">
            <a:no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algn="ctr" defTabSz="914378">
              <a:lnSpc>
                <a:spcPts val="1400"/>
              </a:lnSpc>
              <a:buSzPts val="2400"/>
              <a:defRPr/>
            </a:pPr>
            <a:r>
              <a:rPr lang="en-GB" sz="1200">
                <a:effectLst/>
                <a:latin typeface="Calibri" panose="020F0502020204030204" pitchFamily="34" charset="0"/>
                <a:ea typeface="Calibri" panose="020F0502020204030204" pitchFamily="34" charset="0"/>
                <a:cs typeface="Arial" panose="020B0604020202020204" pitchFamily="34" charset="0"/>
              </a:rPr>
              <a:t>Saving an initiated proposal prompts the </a:t>
            </a:r>
            <a:r>
              <a:rPr lang="en-GB" sz="1200" b="1">
                <a:effectLst/>
                <a:latin typeface="Calibri" panose="020F0502020204030204" pitchFamily="34" charset="0"/>
                <a:ea typeface="Calibri" panose="020F0502020204030204" pitchFamily="34" charset="0"/>
                <a:cs typeface="Arial" panose="020B0604020202020204" pitchFamily="34" charset="0"/>
              </a:rPr>
              <a:t>main view </a:t>
            </a:r>
            <a:r>
              <a:rPr lang="en-GB" sz="1200">
                <a:effectLst/>
                <a:latin typeface="Calibri" panose="020F0502020204030204" pitchFamily="34" charset="0"/>
                <a:ea typeface="Calibri" panose="020F0502020204030204" pitchFamily="34" charset="0"/>
                <a:cs typeface="Arial" panose="020B0604020202020204" pitchFamily="34" charset="0"/>
              </a:rPr>
              <a:t>of the </a:t>
            </a:r>
            <a:r>
              <a:rPr lang="en-GB" sz="1200" b="1">
                <a:effectLst/>
                <a:latin typeface="Calibri" panose="020F0502020204030204" pitchFamily="34" charset="0"/>
                <a:ea typeface="Calibri" panose="020F0502020204030204" pitchFamily="34" charset="0"/>
                <a:cs typeface="Arial" panose="020B0604020202020204" pitchFamily="34" charset="0"/>
              </a:rPr>
              <a:t>Study</a:t>
            </a:r>
            <a:r>
              <a:rPr lang="en-GB" sz="1200">
                <a:effectLst/>
                <a:latin typeface="Calibri" panose="020F0502020204030204" pitchFamily="34" charset="0"/>
                <a:ea typeface="Calibri" panose="020F0502020204030204" pitchFamily="34" charset="0"/>
                <a:cs typeface="Arial" panose="020B0604020202020204" pitchFamily="34" charset="0"/>
              </a:rPr>
              <a:t> to appear, with a unique </a:t>
            </a:r>
            <a:r>
              <a:rPr lang="en-GB" sz="1200" b="1">
                <a:effectLst/>
                <a:latin typeface="Calibri" panose="020F0502020204030204" pitchFamily="34" charset="0"/>
                <a:ea typeface="Calibri" panose="020F0502020204030204" pitchFamily="34" charset="0"/>
                <a:cs typeface="Arial" panose="020B0604020202020204" pitchFamily="34" charset="0"/>
              </a:rPr>
              <a:t>ESR number </a:t>
            </a:r>
            <a:r>
              <a:rPr lang="en-GB" sz="1200">
                <a:effectLst/>
                <a:latin typeface="Calibri" panose="020F0502020204030204" pitchFamily="34" charset="0"/>
                <a:ea typeface="Calibri" panose="020F0502020204030204" pitchFamily="34" charset="0"/>
                <a:cs typeface="Arial" panose="020B0604020202020204" pitchFamily="34" charset="0"/>
              </a:rPr>
              <a:t>assigned to this study. </a:t>
            </a:r>
          </a:p>
          <a:p>
            <a:pPr algn="ctr" defTabSz="914378">
              <a:lnSpc>
                <a:spcPts val="1400"/>
              </a:lnSpc>
              <a:buSzPts val="2400"/>
              <a:defRPr/>
            </a:pPr>
            <a:endParaRPr kumimoji="0" lang="en-GB" sz="1200" b="0" i="0" u="none" strike="noStrike" kern="1200" cap="none" spc="0" normalizeH="0" baseline="0" noProof="0">
              <a:ln>
                <a:noFill/>
              </a:ln>
              <a:solidFill>
                <a:srgbClr val="FFFFFF"/>
              </a:solidFill>
              <a:uLnTx/>
              <a:uFillTx/>
              <a:latin typeface="Calibri" panose="020F0502020204030204" pitchFamily="34" charset="0"/>
              <a:cs typeface="Arial" panose="020B0604020202020204" pitchFamily="34" charset="0"/>
            </a:endParaRPr>
          </a:p>
          <a:p>
            <a:pPr algn="ctr" defTabSz="914378">
              <a:lnSpc>
                <a:spcPts val="1400"/>
              </a:lnSpc>
              <a:buSzPts val="2400"/>
              <a:defRPr/>
            </a:pPr>
            <a:r>
              <a:rPr kumimoji="0" lang="en-GB" sz="12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rPr>
              <a:t>Lifecycle of the Study shows as </a:t>
            </a:r>
            <a:r>
              <a:rPr kumimoji="0" lang="en-GB" sz="1200" b="1" i="0" u="none" strike="noStrike" kern="1200" cap="none" spc="0" normalizeH="0" baseline="0" noProof="0">
                <a:ln>
                  <a:noFill/>
                </a:ln>
                <a:solidFill>
                  <a:srgbClr val="FFFFFF"/>
                </a:solidFill>
                <a:effectLst/>
                <a:uLnTx/>
                <a:uFillTx/>
                <a:latin typeface="Calibri"/>
                <a:ea typeface="+mn-ea"/>
                <a:cs typeface="Calibri Light" panose="020F0302020204030204" pitchFamily="34" charset="0"/>
              </a:rPr>
              <a:t>Proposal Not Submitted.</a:t>
            </a:r>
            <a:r>
              <a:rPr kumimoji="0" lang="en-GB" sz="12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rPr>
              <a:t> Further sections are visible and require completion. </a:t>
            </a:r>
          </a:p>
        </p:txBody>
      </p:sp>
      <p:sp>
        <p:nvSpPr>
          <p:cNvPr id="47" name="Rounded Rectangle 4">
            <a:extLst>
              <a:ext uri="{FF2B5EF4-FFF2-40B4-BE49-F238E27FC236}">
                <a16:creationId xmlns:a16="http://schemas.microsoft.com/office/drawing/2014/main" id="{8BC8550B-4DFF-A635-587B-F4CB4AAC8DC3}"/>
              </a:ext>
            </a:extLst>
          </p:cNvPr>
          <p:cNvSpPr/>
          <p:nvPr/>
        </p:nvSpPr>
        <p:spPr>
          <a:xfrm>
            <a:off x="1162445" y="5390917"/>
            <a:ext cx="4230000" cy="746593"/>
          </a:xfrm>
          <a:prstGeom prst="roundRect">
            <a:avLst>
              <a:gd name="adj" fmla="val 0"/>
            </a:avLst>
          </a:prstGeom>
          <a:solidFill>
            <a:srgbClr val="F8D580"/>
          </a:solidFill>
          <a:ln w="19050" cap="flat" cmpd="sng" algn="ctr">
            <a:solidFill>
              <a:schemeClr val="accent2"/>
            </a:solidFill>
            <a:prstDash val="solid"/>
          </a:ln>
          <a:effectLst/>
        </p:spPr>
        <p:txBody>
          <a:bodyPr lIns="144000" rIns="144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000000"/>
                </a:solidFill>
                <a:latin typeface="Calibri"/>
                <a:cs typeface="Calibri Light" panose="020F0302020204030204" pitchFamily="34" charset="0"/>
              </a:rPr>
              <a:t>F</a:t>
            </a:r>
            <a:r>
              <a:rPr kumimoji="0" lang="en-GB" sz="1200" b="0" i="0" u="none" strike="noStrike" kern="1200" cap="none" spc="0" normalizeH="0" baseline="0" noProof="0" err="1">
                <a:ln>
                  <a:noFill/>
                </a:ln>
                <a:solidFill>
                  <a:srgbClr val="000000"/>
                </a:solidFill>
                <a:effectLst/>
                <a:uLnTx/>
                <a:uFillTx/>
                <a:latin typeface="Calibri"/>
                <a:ea typeface="+mn-ea"/>
                <a:cs typeface="Calibri Light" panose="020F0302020204030204" pitchFamily="34" charset="0"/>
              </a:rPr>
              <a:t>ollow</a:t>
            </a:r>
            <a:r>
              <a:rPr kumimoji="0" lang="en-GB" sz="1200" b="0" i="0" u="none" strike="noStrike" kern="1200" cap="none" spc="0" normalizeH="0" baseline="0" noProof="0">
                <a:ln>
                  <a:noFill/>
                </a:ln>
                <a:solidFill>
                  <a:srgbClr val="000000"/>
                </a:solidFill>
                <a:effectLst/>
                <a:uLnTx/>
                <a:uFillTx/>
                <a:latin typeface="Calibri"/>
                <a:ea typeface="+mn-ea"/>
                <a:cs typeface="Calibri Light" panose="020F0302020204030204" pitchFamily="34" charset="0"/>
              </a:rPr>
              <a:t> </a:t>
            </a:r>
            <a:r>
              <a:rPr kumimoji="0" lang="en-GB" sz="1200" b="1" i="0" u="none" strike="noStrike" kern="1200" cap="none" spc="0" normalizeH="0" baseline="0" noProof="0">
                <a:ln>
                  <a:noFill/>
                </a:ln>
                <a:solidFill>
                  <a:srgbClr val="000000"/>
                </a:solidFill>
                <a:effectLst/>
                <a:uLnTx/>
                <a:uFillTx/>
                <a:latin typeface="Calibri"/>
                <a:ea typeface="+mn-ea"/>
                <a:cs typeface="Calibri Light" panose="020F0302020204030204" pitchFamily="34" charset="0"/>
              </a:rPr>
              <a:t>instructions</a:t>
            </a:r>
            <a:r>
              <a:rPr kumimoji="0" lang="en-GB" sz="1200" b="0" i="0" u="none" strike="noStrike" kern="1200" cap="none" spc="0" normalizeH="0" baseline="0" noProof="0">
                <a:ln>
                  <a:noFill/>
                </a:ln>
                <a:solidFill>
                  <a:srgbClr val="000000"/>
                </a:solidFill>
                <a:effectLst/>
                <a:uLnTx/>
                <a:uFillTx/>
                <a:latin typeface="Calibri"/>
                <a:ea typeface="+mn-ea"/>
                <a:cs typeface="Calibri Light" panose="020F0302020204030204" pitchFamily="34" charset="0"/>
              </a:rPr>
              <a:t> on the next slides to prepare your Study Proposal </a:t>
            </a:r>
            <a:r>
              <a:rPr lang="en-GB" sz="1200">
                <a:solidFill>
                  <a:srgbClr val="000000"/>
                </a:solidFill>
                <a:latin typeface="Calibri"/>
                <a:cs typeface="Calibri Light" panose="020F0302020204030204" pitchFamily="34" charset="0"/>
              </a:rPr>
              <a:t>for </a:t>
            </a:r>
            <a:r>
              <a:rPr lang="en-GB" sz="1200" b="1">
                <a:solidFill>
                  <a:srgbClr val="000000"/>
                </a:solidFill>
                <a:latin typeface="Calibri"/>
                <a:cs typeface="Calibri Light" panose="020F0302020204030204" pitchFamily="34" charset="0"/>
              </a:rPr>
              <a:t>submission</a:t>
            </a:r>
            <a:r>
              <a:rPr kumimoji="0" lang="en-GB" sz="1200" b="0" i="0" u="none" strike="noStrike" kern="1200" cap="none" spc="0" normalizeH="0" baseline="0" noProof="0">
                <a:ln>
                  <a:noFill/>
                </a:ln>
                <a:solidFill>
                  <a:srgbClr val="000000"/>
                </a:solidFill>
                <a:effectLst/>
                <a:uLnTx/>
                <a:uFillTx/>
                <a:latin typeface="Calibri"/>
                <a:ea typeface="+mn-ea"/>
                <a:cs typeface="Calibri Light" panose="020F0302020204030204" pitchFamily="34" charset="0"/>
              </a:rPr>
              <a:t>.</a:t>
            </a:r>
          </a:p>
        </p:txBody>
      </p:sp>
      <p:pic>
        <p:nvPicPr>
          <p:cNvPr id="48" name="Picture 47">
            <a:extLst>
              <a:ext uri="{FF2B5EF4-FFF2-40B4-BE49-F238E27FC236}">
                <a16:creationId xmlns:a16="http://schemas.microsoft.com/office/drawing/2014/main" id="{B671DEC5-3309-C166-7044-9DDBE2799457}"/>
              </a:ext>
            </a:extLst>
          </p:cNvPr>
          <p:cNvPicPr>
            <a:picLocks noChangeAspect="1"/>
          </p:cNvPicPr>
          <p:nvPr/>
        </p:nvPicPr>
        <p:blipFill>
          <a:blip r:embed="rId5"/>
          <a:stretch>
            <a:fillRect/>
          </a:stretch>
        </p:blipFill>
        <p:spPr>
          <a:xfrm>
            <a:off x="7177291" y="3787673"/>
            <a:ext cx="4611600" cy="2261605"/>
          </a:xfrm>
          <a:prstGeom prst="rect">
            <a:avLst/>
          </a:prstGeom>
          <a:ln w="12700">
            <a:solidFill>
              <a:schemeClr val="accent2"/>
            </a:solidFill>
          </a:ln>
        </p:spPr>
      </p:pic>
      <p:pic>
        <p:nvPicPr>
          <p:cNvPr id="52" name="Picture 51">
            <a:extLst>
              <a:ext uri="{FF2B5EF4-FFF2-40B4-BE49-F238E27FC236}">
                <a16:creationId xmlns:a16="http://schemas.microsoft.com/office/drawing/2014/main" id="{013DC5D8-D310-17CC-455D-D47008D39C63}"/>
              </a:ext>
            </a:extLst>
          </p:cNvPr>
          <p:cNvPicPr>
            <a:picLocks noChangeAspect="1"/>
          </p:cNvPicPr>
          <p:nvPr/>
        </p:nvPicPr>
        <p:blipFill>
          <a:blip r:embed="rId6"/>
          <a:stretch>
            <a:fillRect/>
          </a:stretch>
        </p:blipFill>
        <p:spPr>
          <a:xfrm>
            <a:off x="6780510" y="4101800"/>
            <a:ext cx="4340425" cy="222872"/>
          </a:xfrm>
          <a:prstGeom prst="rect">
            <a:avLst/>
          </a:prstGeom>
          <a:ln w="19050">
            <a:solidFill>
              <a:schemeClr val="accent2"/>
            </a:solidFill>
          </a:ln>
        </p:spPr>
      </p:pic>
    </p:spTree>
    <p:extLst>
      <p:ext uri="{BB962C8B-B14F-4D97-AF65-F5344CB8AC3E}">
        <p14:creationId xmlns:p14="http://schemas.microsoft.com/office/powerpoint/2010/main" val="172696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15</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31" name="Group 30">
            <a:extLst>
              <a:ext uri="{FF2B5EF4-FFF2-40B4-BE49-F238E27FC236}">
                <a16:creationId xmlns:a16="http://schemas.microsoft.com/office/drawing/2014/main" id="{20F1260F-0944-7E37-960D-54B66C500F73}"/>
              </a:ext>
            </a:extLst>
          </p:cNvPr>
          <p:cNvGrpSpPr/>
          <p:nvPr/>
        </p:nvGrpSpPr>
        <p:grpSpPr>
          <a:xfrm>
            <a:off x="411211" y="1621972"/>
            <a:ext cx="4242125" cy="983384"/>
            <a:chOff x="4314305" y="3003957"/>
            <a:chExt cx="2977607" cy="690250"/>
          </a:xfrm>
        </p:grpSpPr>
        <p:sp>
          <p:nvSpPr>
            <p:cNvPr id="32" name="Rounded Rectangle 4">
              <a:extLst>
                <a:ext uri="{FF2B5EF4-FFF2-40B4-BE49-F238E27FC236}">
                  <a16:creationId xmlns:a16="http://schemas.microsoft.com/office/drawing/2014/main" id="{726883FC-9E1C-7911-BFFC-C71B9D6B8CA7}"/>
                </a:ext>
              </a:extLst>
            </p:cNvPr>
            <p:cNvSpPr/>
            <p:nvPr/>
          </p:nvSpPr>
          <p:spPr>
            <a:xfrm>
              <a:off x="4512333" y="3206146"/>
              <a:ext cx="2779579" cy="488061"/>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6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Open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Proposal Synopsis </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 and click </a:t>
              </a:r>
              <a:r>
                <a:rPr lang="en-US" sz="1200" kern="0">
                  <a:solidFill>
                    <a:srgbClr val="FFFFFF"/>
                  </a:solidFill>
                  <a:latin typeface="Calibri"/>
                  <a:cs typeface="Calibri Light" panose="020F0302020204030204" pitchFamily="34" charset="0"/>
                </a:rPr>
                <a:t>on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pencil icon </a:t>
              </a:r>
              <a:r>
                <a:rPr kumimoji="0" lang="en-US"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top right</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33" name="Oval 32">
              <a:extLst>
                <a:ext uri="{FF2B5EF4-FFF2-40B4-BE49-F238E27FC236}">
                  <a16:creationId xmlns:a16="http://schemas.microsoft.com/office/drawing/2014/main" id="{1ECCC51D-7636-D9C3-5F28-AD54EB5BB85B}"/>
                </a:ext>
              </a:extLst>
            </p:cNvPr>
            <p:cNvSpPr/>
            <p:nvPr/>
          </p:nvSpPr>
          <p:spPr>
            <a:xfrm>
              <a:off x="4314305" y="3003957"/>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34" name="Group 33">
            <a:extLst>
              <a:ext uri="{FF2B5EF4-FFF2-40B4-BE49-F238E27FC236}">
                <a16:creationId xmlns:a16="http://schemas.microsoft.com/office/drawing/2014/main" id="{D8DF04DB-112F-A627-F606-21A40301E3B5}"/>
              </a:ext>
            </a:extLst>
          </p:cNvPr>
          <p:cNvGrpSpPr/>
          <p:nvPr/>
        </p:nvGrpSpPr>
        <p:grpSpPr>
          <a:xfrm>
            <a:off x="407987" y="3940277"/>
            <a:ext cx="4242087" cy="935270"/>
            <a:chOff x="4347410" y="2687666"/>
            <a:chExt cx="2977580" cy="656479"/>
          </a:xfrm>
        </p:grpSpPr>
        <p:sp>
          <p:nvSpPr>
            <p:cNvPr id="35" name="Rounded Rectangle 4">
              <a:extLst>
                <a:ext uri="{FF2B5EF4-FFF2-40B4-BE49-F238E27FC236}">
                  <a16:creationId xmlns:a16="http://schemas.microsoft.com/office/drawing/2014/main" id="{4769213B-D53A-AA1B-E0E8-33125BF20D9F}"/>
                </a:ext>
              </a:extLst>
            </p:cNvPr>
            <p:cNvSpPr/>
            <p:nvPr/>
          </p:nvSpPr>
          <p:spPr>
            <a:xfrm>
              <a:off x="4545411" y="2856083"/>
              <a:ext cx="2779579" cy="488062"/>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 the mandatory fields 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Oval 35">
              <a:extLst>
                <a:ext uri="{FF2B5EF4-FFF2-40B4-BE49-F238E27FC236}">
                  <a16:creationId xmlns:a16="http://schemas.microsoft.com/office/drawing/2014/main" id="{F694240C-4C06-BBA9-CC3A-A103E6B98DB7}"/>
                </a:ext>
              </a:extLst>
            </p:cNvPr>
            <p:cNvSpPr/>
            <p:nvPr/>
          </p:nvSpPr>
          <p:spPr>
            <a:xfrm>
              <a:off x="4347410" y="2687666"/>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7</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6" name="Title 6">
            <a:extLst>
              <a:ext uri="{FF2B5EF4-FFF2-40B4-BE49-F238E27FC236}">
                <a16:creationId xmlns:a16="http://schemas.microsoft.com/office/drawing/2014/main" id="{8FCA3B9A-2890-69F7-43FE-D47FCF9AFF15}"/>
              </a:ext>
            </a:extLst>
          </p:cNvPr>
          <p:cNvSpPr txBox="1">
            <a:spLocks/>
          </p:cNvSpPr>
          <p:nvPr/>
        </p:nvSpPr>
        <p:spPr>
          <a:xfrm>
            <a:off x="407987" y="404812"/>
            <a:ext cx="1182825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49" name="TextBox 48">
            <a:extLst>
              <a:ext uri="{FF2B5EF4-FFF2-40B4-BE49-F238E27FC236}">
                <a16:creationId xmlns:a16="http://schemas.microsoft.com/office/drawing/2014/main" id="{26A0D9F1-B81A-961E-774A-47A79B15442B}"/>
              </a:ext>
            </a:extLst>
          </p:cNvPr>
          <p:cNvSpPr txBox="1"/>
          <p:nvPr/>
        </p:nvSpPr>
        <p:spPr>
          <a:xfrm>
            <a:off x="407988" y="938265"/>
            <a:ext cx="696030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Proposal Synopsis section</a:t>
            </a:r>
          </a:p>
        </p:txBody>
      </p:sp>
      <p:grpSp>
        <p:nvGrpSpPr>
          <p:cNvPr id="18" name="Group 17">
            <a:extLst>
              <a:ext uri="{FF2B5EF4-FFF2-40B4-BE49-F238E27FC236}">
                <a16:creationId xmlns:a16="http://schemas.microsoft.com/office/drawing/2014/main" id="{93FD2409-3D90-FC7B-33B8-811370E15845}"/>
              </a:ext>
            </a:extLst>
          </p:cNvPr>
          <p:cNvGrpSpPr/>
          <p:nvPr/>
        </p:nvGrpSpPr>
        <p:grpSpPr>
          <a:xfrm>
            <a:off x="7164208" y="1302218"/>
            <a:ext cx="4611600" cy="2157810"/>
            <a:chOff x="7164208" y="1305237"/>
            <a:chExt cx="4611600" cy="2084185"/>
          </a:xfrm>
        </p:grpSpPr>
        <p:pic>
          <p:nvPicPr>
            <p:cNvPr id="15" name="Picture 14">
              <a:extLst>
                <a:ext uri="{FF2B5EF4-FFF2-40B4-BE49-F238E27FC236}">
                  <a16:creationId xmlns:a16="http://schemas.microsoft.com/office/drawing/2014/main" id="{D62BA555-7F89-12D8-8BD5-2EC4680877D2}"/>
                </a:ext>
              </a:extLst>
            </p:cNvPr>
            <p:cNvPicPr>
              <a:picLocks noChangeAspect="1"/>
            </p:cNvPicPr>
            <p:nvPr/>
          </p:nvPicPr>
          <p:blipFill>
            <a:blip r:embed="rId2"/>
            <a:stretch>
              <a:fillRect/>
            </a:stretch>
          </p:blipFill>
          <p:spPr>
            <a:xfrm>
              <a:off x="7164208" y="1305237"/>
              <a:ext cx="4611600" cy="2084185"/>
            </a:xfrm>
            <a:prstGeom prst="rect">
              <a:avLst/>
            </a:prstGeom>
            <a:ln w="12700">
              <a:solidFill>
                <a:schemeClr val="accent2"/>
              </a:solidFill>
            </a:ln>
          </p:spPr>
        </p:pic>
        <p:pic>
          <p:nvPicPr>
            <p:cNvPr id="8" name="Picture 7" descr="A black pencil with a white background&#10;&#10;Description automatically generated">
              <a:extLst>
                <a:ext uri="{FF2B5EF4-FFF2-40B4-BE49-F238E27FC236}">
                  <a16:creationId xmlns:a16="http://schemas.microsoft.com/office/drawing/2014/main" id="{0ED6BEC0-E04F-207E-D7E6-258A3DE857A9}"/>
                </a:ext>
              </a:extLst>
            </p:cNvPr>
            <p:cNvPicPr>
              <a:picLocks noChangeAspect="1"/>
            </p:cNvPicPr>
            <p:nvPr/>
          </p:nvPicPr>
          <p:blipFill>
            <a:blip r:embed="rId3"/>
            <a:stretch>
              <a:fillRect/>
            </a:stretch>
          </p:blipFill>
          <p:spPr>
            <a:xfrm>
              <a:off x="11347524" y="1567843"/>
              <a:ext cx="391041" cy="318771"/>
            </a:xfrm>
            <a:prstGeom prst="rect">
              <a:avLst/>
            </a:prstGeom>
            <a:ln w="19050">
              <a:solidFill>
                <a:schemeClr val="accent2"/>
              </a:solidFill>
            </a:ln>
          </p:spPr>
        </p:pic>
        <p:pic>
          <p:nvPicPr>
            <p:cNvPr id="17" name="Picture 16">
              <a:extLst>
                <a:ext uri="{FF2B5EF4-FFF2-40B4-BE49-F238E27FC236}">
                  <a16:creationId xmlns:a16="http://schemas.microsoft.com/office/drawing/2014/main" id="{48D67732-3F68-1425-0655-1A6B1497AAFC}"/>
                </a:ext>
              </a:extLst>
            </p:cNvPr>
            <p:cNvPicPr>
              <a:picLocks noChangeAspect="1"/>
            </p:cNvPicPr>
            <p:nvPr/>
          </p:nvPicPr>
          <p:blipFill rotWithShape="1">
            <a:blip r:embed="rId4"/>
            <a:srcRect t="1" r="23395" b="42434"/>
            <a:stretch/>
          </p:blipFill>
          <p:spPr>
            <a:xfrm>
              <a:off x="7802467" y="1726292"/>
              <a:ext cx="1426573" cy="160323"/>
            </a:xfrm>
            <a:prstGeom prst="rect">
              <a:avLst/>
            </a:prstGeom>
            <a:ln w="19050">
              <a:solidFill>
                <a:schemeClr val="accent2"/>
              </a:solidFill>
            </a:ln>
          </p:spPr>
        </p:pic>
      </p:grpSp>
      <p:cxnSp>
        <p:nvCxnSpPr>
          <p:cNvPr id="63" name="Connector: Elbow 62">
            <a:extLst>
              <a:ext uri="{FF2B5EF4-FFF2-40B4-BE49-F238E27FC236}">
                <a16:creationId xmlns:a16="http://schemas.microsoft.com/office/drawing/2014/main" id="{4EA1F339-B391-4B1F-4097-8A89322FFAAA}"/>
              </a:ext>
            </a:extLst>
          </p:cNvPr>
          <p:cNvCxnSpPr>
            <a:cxnSpLocks/>
            <a:stCxn id="32" idx="3"/>
            <a:endCxn id="8" idx="2"/>
          </p:cNvCxnSpPr>
          <p:nvPr/>
        </p:nvCxnSpPr>
        <p:spPr>
          <a:xfrm flipV="1">
            <a:off x="4653336" y="1904133"/>
            <a:ext cx="6889709" cy="353558"/>
          </a:xfrm>
          <a:prstGeom prst="bentConnector2">
            <a:avLst/>
          </a:prstGeom>
          <a:noFill/>
          <a:ln w="19050" cap="flat" cmpd="sng" algn="ctr">
            <a:solidFill>
              <a:schemeClr val="accent2"/>
            </a:solidFill>
            <a:prstDash val="dash"/>
            <a:tailEnd type="triangle"/>
          </a:ln>
          <a:effectLst/>
        </p:spPr>
      </p:cxnSp>
      <p:pic>
        <p:nvPicPr>
          <p:cNvPr id="23" name="Picture 22">
            <a:extLst>
              <a:ext uri="{FF2B5EF4-FFF2-40B4-BE49-F238E27FC236}">
                <a16:creationId xmlns:a16="http://schemas.microsoft.com/office/drawing/2014/main" id="{8173CFE0-2582-E943-F1D3-B08200D1977B}"/>
              </a:ext>
            </a:extLst>
          </p:cNvPr>
          <p:cNvPicPr>
            <a:picLocks noChangeAspect="1"/>
          </p:cNvPicPr>
          <p:nvPr/>
        </p:nvPicPr>
        <p:blipFill>
          <a:blip r:embed="rId5"/>
          <a:stretch>
            <a:fillRect/>
          </a:stretch>
        </p:blipFill>
        <p:spPr>
          <a:xfrm>
            <a:off x="7164208" y="3594100"/>
            <a:ext cx="4611600" cy="2594025"/>
          </a:xfrm>
          <a:prstGeom prst="rect">
            <a:avLst/>
          </a:prstGeom>
          <a:ln w="12700">
            <a:solidFill>
              <a:schemeClr val="accent2"/>
            </a:solidFill>
          </a:ln>
        </p:spPr>
      </p:pic>
      <p:pic>
        <p:nvPicPr>
          <p:cNvPr id="2" name="Picture 1" descr="A blue rectangle with white text&#10;&#10;Description automatically generated">
            <a:extLst>
              <a:ext uri="{FF2B5EF4-FFF2-40B4-BE49-F238E27FC236}">
                <a16:creationId xmlns:a16="http://schemas.microsoft.com/office/drawing/2014/main" id="{671E6BA0-0303-155D-474C-D281350FAA5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117918" y="3849344"/>
            <a:ext cx="657890" cy="295936"/>
          </a:xfrm>
          <a:prstGeom prst="rect">
            <a:avLst/>
          </a:prstGeom>
          <a:ln w="19050">
            <a:solidFill>
              <a:schemeClr val="accent2"/>
            </a:solidFill>
          </a:ln>
        </p:spPr>
      </p:pic>
      <p:cxnSp>
        <p:nvCxnSpPr>
          <p:cNvPr id="65" name="Connector: Elbow 64">
            <a:extLst>
              <a:ext uri="{FF2B5EF4-FFF2-40B4-BE49-F238E27FC236}">
                <a16:creationId xmlns:a16="http://schemas.microsoft.com/office/drawing/2014/main" id="{D16DDE98-3C5A-0F2A-3D2F-B9276B9F06FE}"/>
              </a:ext>
            </a:extLst>
          </p:cNvPr>
          <p:cNvCxnSpPr>
            <a:cxnSpLocks/>
            <a:stCxn id="35" idx="3"/>
            <a:endCxn id="2" idx="1"/>
          </p:cNvCxnSpPr>
          <p:nvPr/>
        </p:nvCxnSpPr>
        <p:spPr>
          <a:xfrm flipV="1">
            <a:off x="4650074" y="3997312"/>
            <a:ext cx="6467844" cy="530570"/>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146784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F21AEE7-E713-EB9F-5236-4B6DDE5F041D}"/>
              </a:ext>
            </a:extLst>
          </p:cNvPr>
          <p:cNvPicPr>
            <a:picLocks noChangeAspect="1"/>
          </p:cNvPicPr>
          <p:nvPr/>
        </p:nvPicPr>
        <p:blipFill>
          <a:blip r:embed="rId3"/>
          <a:stretch>
            <a:fillRect/>
          </a:stretch>
        </p:blipFill>
        <p:spPr>
          <a:xfrm>
            <a:off x="7057392" y="3892399"/>
            <a:ext cx="4680000" cy="2185087"/>
          </a:xfrm>
          <a:prstGeom prst="rect">
            <a:avLst/>
          </a:prstGeom>
          <a:ln w="12700">
            <a:solidFill>
              <a:schemeClr val="accent2"/>
            </a:solidFill>
          </a:ln>
        </p:spPr>
      </p:pic>
      <p:pic>
        <p:nvPicPr>
          <p:cNvPr id="5" name="Picture 4">
            <a:extLst>
              <a:ext uri="{FF2B5EF4-FFF2-40B4-BE49-F238E27FC236}">
                <a16:creationId xmlns:a16="http://schemas.microsoft.com/office/drawing/2014/main" id="{1CA905C3-8A1E-E7B6-B3B9-FD05B1F7C5E2}"/>
              </a:ext>
            </a:extLst>
          </p:cNvPr>
          <p:cNvPicPr>
            <a:picLocks noChangeAspect="1"/>
          </p:cNvPicPr>
          <p:nvPr/>
        </p:nvPicPr>
        <p:blipFill>
          <a:blip r:embed="rId4"/>
          <a:stretch>
            <a:fillRect/>
          </a:stretch>
        </p:blipFill>
        <p:spPr>
          <a:xfrm>
            <a:off x="7057392" y="1542296"/>
            <a:ext cx="4680000" cy="2185087"/>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16</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31" name="Group 30">
            <a:extLst>
              <a:ext uri="{FF2B5EF4-FFF2-40B4-BE49-F238E27FC236}">
                <a16:creationId xmlns:a16="http://schemas.microsoft.com/office/drawing/2014/main" id="{20F1260F-0944-7E37-960D-54B66C500F73}"/>
              </a:ext>
            </a:extLst>
          </p:cNvPr>
          <p:cNvGrpSpPr/>
          <p:nvPr/>
        </p:nvGrpSpPr>
        <p:grpSpPr>
          <a:xfrm>
            <a:off x="411211" y="1347650"/>
            <a:ext cx="4242125" cy="931692"/>
            <a:chOff x="4314305" y="3003957"/>
            <a:chExt cx="2977607" cy="653967"/>
          </a:xfrm>
        </p:grpSpPr>
        <p:sp>
          <p:nvSpPr>
            <p:cNvPr id="32" name="Rounded Rectangle 4">
              <a:extLst>
                <a:ext uri="{FF2B5EF4-FFF2-40B4-BE49-F238E27FC236}">
                  <a16:creationId xmlns:a16="http://schemas.microsoft.com/office/drawing/2014/main" id="{726883FC-9E1C-7911-BFFC-C71B9D6B8CA7}"/>
                </a:ext>
              </a:extLst>
            </p:cNvPr>
            <p:cNvSpPr/>
            <p:nvPr/>
          </p:nvSpPr>
          <p:spPr>
            <a:xfrm>
              <a:off x="4512333" y="3206146"/>
              <a:ext cx="2779579" cy="451778"/>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6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Open the </a:t>
              </a:r>
              <a:r>
                <a:rPr lang="en-US" sz="1200" b="1" kern="0">
                  <a:solidFill>
                    <a:srgbClr val="FFFFFF"/>
                  </a:solidFill>
                  <a:latin typeface="Calibri"/>
                  <a:cs typeface="Calibri Light" panose="020F0302020204030204" pitchFamily="34" charset="0"/>
                </a:rPr>
                <a:t>Study Information </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 and click </a:t>
              </a:r>
              <a:r>
                <a:rPr lang="en-US" sz="1200" kern="0">
                  <a:solidFill>
                    <a:srgbClr val="FFFFFF"/>
                  </a:solidFill>
                  <a:latin typeface="Calibri"/>
                  <a:cs typeface="Calibri Light" panose="020F0302020204030204" pitchFamily="34" charset="0"/>
                </a:rPr>
                <a:t>on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pencil icon </a:t>
              </a:r>
              <a:r>
                <a:rPr kumimoji="0" lang="en-US"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top right</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33" name="Oval 32">
              <a:extLst>
                <a:ext uri="{FF2B5EF4-FFF2-40B4-BE49-F238E27FC236}">
                  <a16:creationId xmlns:a16="http://schemas.microsoft.com/office/drawing/2014/main" id="{1ECCC51D-7636-D9C3-5F28-AD54EB5BB85B}"/>
                </a:ext>
              </a:extLst>
            </p:cNvPr>
            <p:cNvSpPr/>
            <p:nvPr/>
          </p:nvSpPr>
          <p:spPr>
            <a:xfrm>
              <a:off x="4314305" y="3003957"/>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34" name="Group 33">
            <a:extLst>
              <a:ext uri="{FF2B5EF4-FFF2-40B4-BE49-F238E27FC236}">
                <a16:creationId xmlns:a16="http://schemas.microsoft.com/office/drawing/2014/main" id="{D8DF04DB-112F-A627-F606-21A40301E3B5}"/>
              </a:ext>
            </a:extLst>
          </p:cNvPr>
          <p:cNvGrpSpPr/>
          <p:nvPr/>
        </p:nvGrpSpPr>
        <p:grpSpPr>
          <a:xfrm>
            <a:off x="407987" y="5037558"/>
            <a:ext cx="4242087" cy="935270"/>
            <a:chOff x="4347410" y="2687666"/>
            <a:chExt cx="2977580" cy="656479"/>
          </a:xfrm>
        </p:grpSpPr>
        <p:sp>
          <p:nvSpPr>
            <p:cNvPr id="35" name="Rounded Rectangle 4">
              <a:extLst>
                <a:ext uri="{FF2B5EF4-FFF2-40B4-BE49-F238E27FC236}">
                  <a16:creationId xmlns:a16="http://schemas.microsoft.com/office/drawing/2014/main" id="{4769213B-D53A-AA1B-E0E8-33125BF20D9F}"/>
                </a:ext>
              </a:extLst>
            </p:cNvPr>
            <p:cNvSpPr/>
            <p:nvPr/>
          </p:nvSpPr>
          <p:spPr>
            <a:xfrm>
              <a:off x="4545411" y="2856083"/>
              <a:ext cx="2779579" cy="488062"/>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 the remaining mandatory fields 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Oval 35">
              <a:extLst>
                <a:ext uri="{FF2B5EF4-FFF2-40B4-BE49-F238E27FC236}">
                  <a16:creationId xmlns:a16="http://schemas.microsoft.com/office/drawing/2014/main" id="{F694240C-4C06-BBA9-CC3A-A103E6B98DB7}"/>
                </a:ext>
              </a:extLst>
            </p:cNvPr>
            <p:cNvSpPr/>
            <p:nvPr/>
          </p:nvSpPr>
          <p:spPr>
            <a:xfrm>
              <a:off x="4347410" y="2687666"/>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10</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6" name="Title 6">
            <a:extLst>
              <a:ext uri="{FF2B5EF4-FFF2-40B4-BE49-F238E27FC236}">
                <a16:creationId xmlns:a16="http://schemas.microsoft.com/office/drawing/2014/main" id="{8FCA3B9A-2890-69F7-43FE-D47FCF9AFF15}"/>
              </a:ext>
            </a:extLst>
          </p:cNvPr>
          <p:cNvSpPr txBox="1">
            <a:spLocks/>
          </p:cNvSpPr>
          <p:nvPr/>
        </p:nvSpPr>
        <p:spPr>
          <a:xfrm>
            <a:off x="407987" y="404812"/>
            <a:ext cx="1182825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7" name="Rounded Rectangle 4">
            <a:extLst>
              <a:ext uri="{FF2B5EF4-FFF2-40B4-BE49-F238E27FC236}">
                <a16:creationId xmlns:a16="http://schemas.microsoft.com/office/drawing/2014/main" id="{5A10400E-5418-6AD8-28D6-C919B092C350}"/>
              </a:ext>
            </a:extLst>
          </p:cNvPr>
          <p:cNvSpPr/>
          <p:nvPr/>
        </p:nvSpPr>
        <p:spPr>
          <a:xfrm>
            <a:off x="1214961" y="2535360"/>
            <a:ext cx="4230000" cy="1433511"/>
          </a:xfrm>
          <a:prstGeom prst="roundRect">
            <a:avLst>
              <a:gd name="adj" fmla="val 0"/>
            </a:avLst>
          </a:prstGeom>
          <a:solidFill>
            <a:srgbClr val="F8D580"/>
          </a:solidFill>
          <a:ln w="19050" cap="flat" cmpd="sng" algn="ctr">
            <a:solidFill>
              <a:schemeClr val="accent2"/>
            </a:solidFill>
            <a:prstDash val="solid"/>
          </a:ln>
          <a:effectLst/>
        </p:spPr>
        <p:txBody>
          <a:bodyPr rtlCol="0" anchor="ctr">
            <a:no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kumimoji="0" lang="en-GB" sz="1200" i="0" u="none" strike="noStrike" kern="0" cap="none" spc="0" normalizeH="0" baseline="0" noProof="0">
                <a:ln>
                  <a:noFill/>
                </a:ln>
                <a:solidFill>
                  <a:srgbClr val="000000"/>
                </a:solidFill>
                <a:effectLst/>
                <a:uLnTx/>
                <a:uFillTx/>
                <a:ea typeface="+mn-ea"/>
                <a:cs typeface="Calibri Light" panose="020F0302020204030204" pitchFamily="34" charset="0"/>
              </a:rPr>
              <a:t>When TA = </a:t>
            </a:r>
            <a:r>
              <a:rPr kumimoji="0" lang="en-GB" sz="1200" b="1" i="0" u="none" strike="noStrike" kern="0" cap="none" spc="0" normalizeH="0" baseline="0" noProof="0">
                <a:ln>
                  <a:noFill/>
                </a:ln>
                <a:solidFill>
                  <a:srgbClr val="000000"/>
                </a:solidFill>
                <a:effectLst/>
                <a:uLnTx/>
                <a:uFillTx/>
                <a:ea typeface="+mn-ea"/>
                <a:cs typeface="Calibri Light" panose="020F0302020204030204" pitchFamily="34" charset="0"/>
              </a:rPr>
              <a:t>Oncology </a:t>
            </a:r>
            <a:r>
              <a:rPr lang="pl-PL" sz="1200" b="1" kern="0">
                <a:solidFill>
                  <a:srgbClr val="000000"/>
                </a:solidFill>
                <a:cs typeface="Calibri Light" panose="020F0302020204030204" pitchFamily="34" charset="0"/>
              </a:rPr>
              <a:t>or</a:t>
            </a:r>
            <a:r>
              <a:rPr kumimoji="0" lang="en-GB" sz="1200" b="1" i="0" u="none" strike="noStrike" kern="0" cap="none" spc="0" normalizeH="0" baseline="0" noProof="0">
                <a:ln>
                  <a:noFill/>
                </a:ln>
                <a:solidFill>
                  <a:srgbClr val="000000"/>
                </a:solidFill>
                <a:effectLst/>
                <a:uLnTx/>
                <a:uFillTx/>
                <a:ea typeface="+mn-ea"/>
                <a:cs typeface="Calibri Light" panose="020F0302020204030204" pitchFamily="34" charset="0"/>
              </a:rPr>
              <a:t> Immuno-oncology</a:t>
            </a:r>
            <a:r>
              <a:rPr kumimoji="0" lang="en-GB" sz="1200" i="0" u="none" strike="noStrike" kern="0" cap="none" spc="0" normalizeH="0" baseline="0" noProof="0">
                <a:ln>
                  <a:noFill/>
                </a:ln>
                <a:solidFill>
                  <a:srgbClr val="000000"/>
                </a:solidFill>
                <a:effectLst/>
                <a:uLnTx/>
                <a:uFillTx/>
                <a:ea typeface="+mn-ea"/>
                <a:cs typeface="Calibri Light" panose="020F0302020204030204" pitchFamily="34" charset="0"/>
              </a:rPr>
              <a:t>, the </a:t>
            </a:r>
            <a:r>
              <a:rPr kumimoji="0" lang="en-GB" sz="1200" b="1" i="0" u="none" strike="noStrike" kern="0" cap="none" spc="0" normalizeH="0" baseline="0" noProof="0">
                <a:ln>
                  <a:noFill/>
                </a:ln>
                <a:solidFill>
                  <a:srgbClr val="000000"/>
                </a:solidFill>
                <a:effectLst/>
                <a:uLnTx/>
                <a:uFillTx/>
                <a:ea typeface="+mn-ea"/>
                <a:cs typeface="Calibri Light" panose="020F0302020204030204" pitchFamily="34" charset="0"/>
              </a:rPr>
              <a:t>Study Design template </a:t>
            </a:r>
            <a:r>
              <a:rPr kumimoji="0" lang="en-GB" sz="1200" i="0" u="none" strike="noStrike" kern="0" cap="none" spc="0" normalizeH="0" baseline="0" noProof="0">
                <a:ln>
                  <a:noFill/>
                </a:ln>
                <a:solidFill>
                  <a:srgbClr val="000000"/>
                </a:solidFill>
                <a:effectLst/>
                <a:uLnTx/>
                <a:uFillTx/>
                <a:ea typeface="+mn-ea"/>
                <a:cs typeface="Calibri Light" panose="020F0302020204030204" pitchFamily="34" charset="0"/>
              </a:rPr>
              <a:t>document will be linked in the Study Information section. Upon</a:t>
            </a:r>
            <a:r>
              <a:rPr lang="en-GB" sz="1200" b="0" i="0">
                <a:solidFill>
                  <a:srgbClr val="000000"/>
                </a:solidFill>
                <a:effectLst/>
              </a:rPr>
              <a:t> submitting a proposal, </a:t>
            </a:r>
            <a:r>
              <a:rPr lang="en-GB" sz="1200">
                <a:solidFill>
                  <a:srgbClr val="000000"/>
                </a:solidFill>
              </a:rPr>
              <a:t>e</a:t>
            </a:r>
            <a:r>
              <a:rPr lang="en-GB" sz="1200" b="0" i="0">
                <a:solidFill>
                  <a:srgbClr val="000000"/>
                </a:solidFill>
                <a:effectLst/>
              </a:rPr>
              <a:t>xternal user is required to </a:t>
            </a:r>
            <a:r>
              <a:rPr lang="pl-PL" sz="1200" b="0" i="0">
                <a:solidFill>
                  <a:srgbClr val="000000"/>
                </a:solidFill>
                <a:effectLst/>
              </a:rPr>
              <a:t>download the template, </a:t>
            </a:r>
            <a:r>
              <a:rPr lang="en-GB" sz="1200" b="0" i="0">
                <a:solidFill>
                  <a:srgbClr val="000000"/>
                </a:solidFill>
                <a:effectLst/>
              </a:rPr>
              <a:t>fill </a:t>
            </a:r>
            <a:r>
              <a:rPr lang="pl-PL" sz="1200" b="0" i="0">
                <a:solidFill>
                  <a:srgbClr val="000000"/>
                </a:solidFill>
                <a:effectLst/>
              </a:rPr>
              <a:t>it </a:t>
            </a:r>
            <a:r>
              <a:rPr lang="en-GB" sz="1200" b="0" i="0">
                <a:solidFill>
                  <a:srgbClr val="000000"/>
                </a:solidFill>
                <a:effectLst/>
              </a:rPr>
              <a:t>in and upload the design into the Related Documents section under the </a:t>
            </a:r>
            <a:r>
              <a:rPr lang="en-GB" sz="1200" b="1" i="0">
                <a:solidFill>
                  <a:srgbClr val="000000"/>
                </a:solidFill>
                <a:effectLst/>
              </a:rPr>
              <a:t>document subtype: Study Design</a:t>
            </a:r>
            <a:r>
              <a:rPr lang="en-GB" sz="1200">
                <a:solidFill>
                  <a:srgbClr val="000000"/>
                </a:solidFill>
              </a:rPr>
              <a:t> (see Appendix → </a:t>
            </a:r>
            <a:r>
              <a:rPr lang="en-GB" sz="1200">
                <a:solidFill>
                  <a:srgbClr val="000000"/>
                </a:solidFill>
                <a:hlinkClick r:id="rId5" action="ppaction://hlinksldjump">
                  <a:extLst>
                    <a:ext uri="{A12FA001-AC4F-418D-AE19-62706E023703}">
                      <ahyp:hlinkClr xmlns:ahyp="http://schemas.microsoft.com/office/drawing/2018/hyperlinkcolor" val="tx"/>
                    </a:ext>
                  </a:extLst>
                </a:hlinkClick>
              </a:rPr>
              <a:t>How to upload a document</a:t>
            </a:r>
            <a:r>
              <a:rPr lang="en-GB" sz="1200">
                <a:solidFill>
                  <a:srgbClr val="000000"/>
                </a:solidFill>
              </a:rPr>
              <a:t>).</a:t>
            </a:r>
            <a:endParaRPr kumimoji="0" lang="en-US" sz="1200" i="0" u="none" strike="noStrike" kern="0" cap="none" spc="0" normalizeH="0" baseline="0" noProof="0">
              <a:ln>
                <a:noFill/>
              </a:ln>
              <a:solidFill>
                <a:srgbClr val="000000"/>
              </a:solidFill>
              <a:effectLst/>
              <a:uLnTx/>
              <a:uFillTx/>
              <a:ea typeface="+mn-ea"/>
              <a:cs typeface="Calibri Light" panose="020F0302020204030204" pitchFamily="34" charset="0"/>
            </a:endParaRPr>
          </a:p>
        </p:txBody>
      </p:sp>
      <p:sp>
        <p:nvSpPr>
          <p:cNvPr id="49" name="TextBox 48">
            <a:extLst>
              <a:ext uri="{FF2B5EF4-FFF2-40B4-BE49-F238E27FC236}">
                <a16:creationId xmlns:a16="http://schemas.microsoft.com/office/drawing/2014/main" id="{26A0D9F1-B81A-961E-774A-47A79B15442B}"/>
              </a:ext>
            </a:extLst>
          </p:cNvPr>
          <p:cNvSpPr txBox="1"/>
          <p:nvPr/>
        </p:nvSpPr>
        <p:spPr>
          <a:xfrm>
            <a:off x="407988" y="938265"/>
            <a:ext cx="696030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Study information section</a:t>
            </a:r>
          </a:p>
        </p:txBody>
      </p:sp>
      <p:pic>
        <p:nvPicPr>
          <p:cNvPr id="8" name="Picture 7" descr="A black pencil with a white background&#10;&#10;Description automatically generated">
            <a:extLst>
              <a:ext uri="{FF2B5EF4-FFF2-40B4-BE49-F238E27FC236}">
                <a16:creationId xmlns:a16="http://schemas.microsoft.com/office/drawing/2014/main" id="{0ED6BEC0-E04F-207E-D7E6-258A3DE857A9}"/>
              </a:ext>
            </a:extLst>
          </p:cNvPr>
          <p:cNvPicPr>
            <a:picLocks noChangeAspect="1"/>
          </p:cNvPicPr>
          <p:nvPr/>
        </p:nvPicPr>
        <p:blipFill>
          <a:blip r:embed="rId6"/>
          <a:stretch>
            <a:fillRect/>
          </a:stretch>
        </p:blipFill>
        <p:spPr>
          <a:xfrm>
            <a:off x="11347524" y="1756982"/>
            <a:ext cx="391041" cy="330032"/>
          </a:xfrm>
          <a:prstGeom prst="rect">
            <a:avLst/>
          </a:prstGeom>
          <a:ln w="19050">
            <a:solidFill>
              <a:schemeClr val="accent2"/>
            </a:solidFill>
          </a:ln>
        </p:spPr>
      </p:pic>
      <p:cxnSp>
        <p:nvCxnSpPr>
          <p:cNvPr id="63" name="Connector: Elbow 62">
            <a:extLst>
              <a:ext uri="{FF2B5EF4-FFF2-40B4-BE49-F238E27FC236}">
                <a16:creationId xmlns:a16="http://schemas.microsoft.com/office/drawing/2014/main" id="{4EA1F339-B391-4B1F-4097-8A89322FFAAA}"/>
              </a:ext>
            </a:extLst>
          </p:cNvPr>
          <p:cNvCxnSpPr>
            <a:cxnSpLocks/>
            <a:endCxn id="8" idx="1"/>
          </p:cNvCxnSpPr>
          <p:nvPr/>
        </p:nvCxnSpPr>
        <p:spPr>
          <a:xfrm flipV="1">
            <a:off x="4653336" y="1921998"/>
            <a:ext cx="6694188" cy="35525"/>
          </a:xfrm>
          <a:prstGeom prst="bentConnector3">
            <a:avLst>
              <a:gd name="adj1" fmla="val 50000"/>
            </a:avLst>
          </a:prstGeom>
          <a:noFill/>
          <a:ln w="19050" cap="flat" cmpd="sng" algn="ctr">
            <a:solidFill>
              <a:schemeClr val="accent2"/>
            </a:solidFill>
            <a:prstDash val="dash"/>
            <a:tailEnd type="triangle"/>
          </a:ln>
          <a:effectLst/>
        </p:spPr>
      </p:cxnSp>
      <p:pic>
        <p:nvPicPr>
          <p:cNvPr id="2" name="Picture 1" descr="A blue rectangle with white text&#10;&#10;Description automatically generated">
            <a:extLst>
              <a:ext uri="{FF2B5EF4-FFF2-40B4-BE49-F238E27FC236}">
                <a16:creationId xmlns:a16="http://schemas.microsoft.com/office/drawing/2014/main" id="{671E6BA0-0303-155D-474C-D281350FAA5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284926" y="4215388"/>
            <a:ext cx="657890" cy="295936"/>
          </a:xfrm>
          <a:prstGeom prst="rect">
            <a:avLst/>
          </a:prstGeom>
          <a:ln w="19050">
            <a:solidFill>
              <a:schemeClr val="accent2"/>
            </a:solidFill>
          </a:ln>
        </p:spPr>
      </p:pic>
      <p:cxnSp>
        <p:nvCxnSpPr>
          <p:cNvPr id="65" name="Connector: Elbow 64">
            <a:extLst>
              <a:ext uri="{FF2B5EF4-FFF2-40B4-BE49-F238E27FC236}">
                <a16:creationId xmlns:a16="http://schemas.microsoft.com/office/drawing/2014/main" id="{D16DDE98-3C5A-0F2A-3D2F-B9276B9F06FE}"/>
              </a:ext>
            </a:extLst>
          </p:cNvPr>
          <p:cNvCxnSpPr>
            <a:cxnSpLocks/>
            <a:endCxn id="2" idx="2"/>
          </p:cNvCxnSpPr>
          <p:nvPr/>
        </p:nvCxnSpPr>
        <p:spPr>
          <a:xfrm flipV="1">
            <a:off x="4650074" y="4511324"/>
            <a:ext cx="6963797" cy="1113839"/>
          </a:xfrm>
          <a:prstGeom prst="bentConnector2">
            <a:avLst/>
          </a:prstGeom>
          <a:noFill/>
          <a:ln w="19050" cap="flat" cmpd="sng" algn="ctr">
            <a:solidFill>
              <a:schemeClr val="accent2"/>
            </a:solidFill>
            <a:prstDash val="dash"/>
            <a:tailEnd type="triangle"/>
          </a:ln>
          <a:effectLst/>
        </p:spPr>
      </p:cxnSp>
      <p:cxnSp>
        <p:nvCxnSpPr>
          <p:cNvPr id="22" name="Connector: Elbow 21">
            <a:extLst>
              <a:ext uri="{FF2B5EF4-FFF2-40B4-BE49-F238E27FC236}">
                <a16:creationId xmlns:a16="http://schemas.microsoft.com/office/drawing/2014/main" id="{01BDF67B-F3C8-82A1-0340-BD2F6674E7D3}"/>
              </a:ext>
            </a:extLst>
          </p:cNvPr>
          <p:cNvCxnSpPr>
            <a:cxnSpLocks/>
            <a:endCxn id="27" idx="1"/>
          </p:cNvCxnSpPr>
          <p:nvPr/>
        </p:nvCxnSpPr>
        <p:spPr>
          <a:xfrm>
            <a:off x="4653336" y="4619067"/>
            <a:ext cx="3041849" cy="1131547"/>
          </a:xfrm>
          <a:prstGeom prst="bentConnector3">
            <a:avLst>
              <a:gd name="adj1" fmla="val 50000"/>
            </a:avLst>
          </a:prstGeom>
          <a:noFill/>
          <a:ln w="19050" cap="flat" cmpd="sng" algn="ctr">
            <a:solidFill>
              <a:schemeClr val="accent1"/>
            </a:solidFill>
            <a:prstDash val="dash"/>
            <a:tailEnd type="triangle"/>
          </a:ln>
          <a:effectLst/>
        </p:spPr>
      </p:cxnSp>
      <p:pic>
        <p:nvPicPr>
          <p:cNvPr id="27" name="Picture 26">
            <a:extLst>
              <a:ext uri="{FF2B5EF4-FFF2-40B4-BE49-F238E27FC236}">
                <a16:creationId xmlns:a16="http://schemas.microsoft.com/office/drawing/2014/main" id="{B11A3754-556F-F9AB-DFE6-1A0185E97029}"/>
              </a:ext>
            </a:extLst>
          </p:cNvPr>
          <p:cNvPicPr>
            <a:picLocks noChangeAspect="1"/>
          </p:cNvPicPr>
          <p:nvPr/>
        </p:nvPicPr>
        <p:blipFill>
          <a:blip r:embed="rId8"/>
          <a:stretch>
            <a:fillRect/>
          </a:stretch>
        </p:blipFill>
        <p:spPr>
          <a:xfrm>
            <a:off x="7695185" y="5624336"/>
            <a:ext cx="2436189" cy="252555"/>
          </a:xfrm>
          <a:prstGeom prst="rect">
            <a:avLst/>
          </a:prstGeom>
          <a:ln w="19050">
            <a:solidFill>
              <a:schemeClr val="accent2"/>
            </a:solidFill>
          </a:ln>
        </p:spPr>
      </p:pic>
      <p:pic>
        <p:nvPicPr>
          <p:cNvPr id="30" name="Picture 29">
            <a:extLst>
              <a:ext uri="{FF2B5EF4-FFF2-40B4-BE49-F238E27FC236}">
                <a16:creationId xmlns:a16="http://schemas.microsoft.com/office/drawing/2014/main" id="{8A324326-0941-988E-5727-41281D09C5E1}"/>
              </a:ext>
            </a:extLst>
          </p:cNvPr>
          <p:cNvPicPr>
            <a:picLocks noChangeAspect="1"/>
          </p:cNvPicPr>
          <p:nvPr/>
        </p:nvPicPr>
        <p:blipFill>
          <a:blip r:embed="rId9"/>
          <a:stretch>
            <a:fillRect/>
          </a:stretch>
        </p:blipFill>
        <p:spPr>
          <a:xfrm>
            <a:off x="7787442" y="2164991"/>
            <a:ext cx="1210470" cy="171901"/>
          </a:xfrm>
          <a:prstGeom prst="rect">
            <a:avLst/>
          </a:prstGeom>
          <a:ln w="19050">
            <a:solidFill>
              <a:schemeClr val="accent2"/>
            </a:solidFill>
          </a:ln>
        </p:spPr>
      </p:pic>
      <p:grpSp>
        <p:nvGrpSpPr>
          <p:cNvPr id="13" name="Group 12">
            <a:extLst>
              <a:ext uri="{FF2B5EF4-FFF2-40B4-BE49-F238E27FC236}">
                <a16:creationId xmlns:a16="http://schemas.microsoft.com/office/drawing/2014/main" id="{DDCF38EE-52F9-D51A-A4E6-0477BCD3009F}"/>
              </a:ext>
            </a:extLst>
          </p:cNvPr>
          <p:cNvGrpSpPr/>
          <p:nvPr/>
        </p:nvGrpSpPr>
        <p:grpSpPr>
          <a:xfrm>
            <a:off x="411249" y="4041625"/>
            <a:ext cx="4494713" cy="925112"/>
            <a:chOff x="411249" y="4188765"/>
            <a:chExt cx="4494713" cy="925112"/>
          </a:xfrm>
        </p:grpSpPr>
        <p:grpSp>
          <p:nvGrpSpPr>
            <p:cNvPr id="9" name="Group 8">
              <a:extLst>
                <a:ext uri="{FF2B5EF4-FFF2-40B4-BE49-F238E27FC236}">
                  <a16:creationId xmlns:a16="http://schemas.microsoft.com/office/drawing/2014/main" id="{6469E90D-17F5-4317-EC6D-E12D52784262}"/>
                </a:ext>
              </a:extLst>
            </p:cNvPr>
            <p:cNvGrpSpPr/>
            <p:nvPr/>
          </p:nvGrpSpPr>
          <p:grpSpPr>
            <a:xfrm>
              <a:off x="411249" y="4188765"/>
              <a:ext cx="4242087" cy="925112"/>
              <a:chOff x="4347410" y="2687666"/>
              <a:chExt cx="2977580" cy="649348"/>
            </a:xfrm>
          </p:grpSpPr>
          <p:sp>
            <p:nvSpPr>
              <p:cNvPr id="10" name="Rounded Rectangle 4">
                <a:extLst>
                  <a:ext uri="{FF2B5EF4-FFF2-40B4-BE49-F238E27FC236}">
                    <a16:creationId xmlns:a16="http://schemas.microsoft.com/office/drawing/2014/main" id="{187E722E-9B93-AA07-F3FF-2463B24FFD20}"/>
                  </a:ext>
                </a:extLst>
              </p:cNvPr>
              <p:cNvSpPr/>
              <p:nvPr/>
            </p:nvSpPr>
            <p:spPr>
              <a:xfrm>
                <a:off x="4545411" y="2848952"/>
                <a:ext cx="2779579" cy="488062"/>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Click the link to download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ESR Design template</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fill in the document and upload it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to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Related Documents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section </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D4020FC6-EA07-C1DB-7FA0-59CDCC4910F0}"/>
                  </a:ext>
                </a:extLst>
              </p:cNvPr>
              <p:cNvSpPr/>
              <p:nvPr/>
            </p:nvSpPr>
            <p:spPr>
              <a:xfrm>
                <a:off x="4347410" y="2687666"/>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9</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Oval 3">
              <a:extLst>
                <a:ext uri="{FF2B5EF4-FFF2-40B4-BE49-F238E27FC236}">
                  <a16:creationId xmlns:a16="http://schemas.microsoft.com/office/drawing/2014/main" id="{141B1E8D-F7F5-3DAD-CCD5-4F6B745C8979}"/>
                </a:ext>
              </a:extLst>
            </p:cNvPr>
            <p:cNvSpPr/>
            <p:nvPr/>
          </p:nvSpPr>
          <p:spPr>
            <a:xfrm>
              <a:off x="4473962" y="4224887"/>
              <a:ext cx="432000" cy="432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5" name="Group 14">
            <a:extLst>
              <a:ext uri="{FF2B5EF4-FFF2-40B4-BE49-F238E27FC236}">
                <a16:creationId xmlns:a16="http://schemas.microsoft.com/office/drawing/2014/main" id="{45DE2FC4-20BB-8C87-B260-AE03A9B53FDD}"/>
              </a:ext>
            </a:extLst>
          </p:cNvPr>
          <p:cNvGrpSpPr/>
          <p:nvPr/>
        </p:nvGrpSpPr>
        <p:grpSpPr>
          <a:xfrm>
            <a:off x="680927" y="6285695"/>
            <a:ext cx="3382361" cy="386024"/>
            <a:chOff x="605041" y="6129352"/>
            <a:chExt cx="3382361" cy="386024"/>
          </a:xfrm>
        </p:grpSpPr>
        <p:sp>
          <p:nvSpPr>
            <p:cNvPr id="17" name="Rounded Rectangle 4">
              <a:extLst>
                <a:ext uri="{FF2B5EF4-FFF2-40B4-BE49-F238E27FC236}">
                  <a16:creationId xmlns:a16="http://schemas.microsoft.com/office/drawing/2014/main" id="{05EDC72E-36BC-2103-4750-B35B4F93E6FF}"/>
                </a:ext>
              </a:extLst>
            </p:cNvPr>
            <p:cNvSpPr/>
            <p:nvPr/>
          </p:nvSpPr>
          <p:spPr>
            <a:xfrm>
              <a:off x="855402" y="6167720"/>
              <a:ext cx="3132000" cy="326636"/>
            </a:xfrm>
            <a:prstGeom prst="roundRect">
              <a:avLst>
                <a:gd name="adj" fmla="val 22317"/>
              </a:avLst>
            </a:prstGeom>
            <a:solidFill>
              <a:schemeClr val="accent2"/>
            </a:solidFill>
            <a:ln w="6350" cap="flat" cmpd="sng" algn="ctr">
              <a:solidFill>
                <a:srgbClr val="F0AB00"/>
              </a:solidFill>
              <a:prstDash val="solid"/>
              <a:miter lim="800000"/>
            </a:ln>
            <a:effectLst/>
          </p:spPr>
          <p:txBody>
            <a:bodyPr lIns="180000" tIns="0" rIns="72000" bIns="3600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378" eaLnBrk="1" fontAlgn="auto" latinLnBrk="0" hangingPunct="1">
                <a:lnSpc>
                  <a:spcPts val="1500"/>
                </a:lnSpc>
                <a:spcBef>
                  <a:spcPts val="0"/>
                </a:spcBef>
                <a:spcAft>
                  <a:spcPts val="300"/>
                </a:spcAft>
                <a:buClrTx/>
                <a:buSzPts val="2400"/>
                <a:buFontTx/>
                <a:buNone/>
                <a:tabLst/>
                <a:defRPr/>
              </a:pPr>
              <a:r>
                <a:rPr kumimoji="0" lang="en-GB" sz="1050" b="0"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rPr>
                <a:t>Step completed </a:t>
              </a:r>
              <a:r>
                <a:rPr lang="en-GB" sz="1050" kern="0">
                  <a:solidFill>
                    <a:prstClr val="white"/>
                  </a:solidFill>
                  <a:latin typeface="Calibri Light" panose="020F0302020204030204" pitchFamily="34" charset="0"/>
                  <a:cs typeface="Calibri Light" panose="020F0302020204030204" pitchFamily="34" charset="0"/>
                </a:rPr>
                <a:t>for Oncology/</a:t>
              </a:r>
              <a:r>
                <a:rPr lang="en-GB" sz="1050" kern="0" err="1">
                  <a:solidFill>
                    <a:prstClr val="white"/>
                  </a:solidFill>
                  <a:latin typeface="Calibri Light" panose="020F0302020204030204" pitchFamily="34" charset="0"/>
                  <a:cs typeface="Calibri Light" panose="020F0302020204030204" pitchFamily="34" charset="0"/>
                </a:rPr>
                <a:t>Immunooncology</a:t>
              </a:r>
              <a:r>
                <a:rPr lang="en-GB" sz="1050" kern="0">
                  <a:solidFill>
                    <a:prstClr val="white"/>
                  </a:solidFill>
                  <a:latin typeface="Calibri Light" panose="020F0302020204030204" pitchFamily="34" charset="0"/>
                  <a:cs typeface="Calibri Light" panose="020F0302020204030204" pitchFamily="34" charset="0"/>
                </a:rPr>
                <a:t> ESRs</a:t>
              </a:r>
              <a:endParaRPr kumimoji="0" lang="en-US" sz="1050" b="1"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19" name="Oval 18">
              <a:extLst>
                <a:ext uri="{FF2B5EF4-FFF2-40B4-BE49-F238E27FC236}">
                  <a16:creationId xmlns:a16="http://schemas.microsoft.com/office/drawing/2014/main" id="{8C397260-3550-7035-6489-E158C265E8B7}"/>
                </a:ext>
              </a:extLst>
            </p:cNvPr>
            <p:cNvSpPr/>
            <p:nvPr/>
          </p:nvSpPr>
          <p:spPr>
            <a:xfrm>
              <a:off x="605041" y="6129352"/>
              <a:ext cx="386952" cy="386024"/>
            </a:xfrm>
            <a:prstGeom prst="ellipse">
              <a:avLst/>
            </a:prstGeom>
            <a:solidFill>
              <a:sysClr val="window" lastClr="FFFFFF"/>
            </a:solidFill>
            <a:ln w="12700" cap="flat" cmpd="sng" algn="ctr">
              <a:solidFill>
                <a:schemeClr val="accent1"/>
              </a:solidFill>
              <a:prstDash val="solid"/>
              <a:miter lim="800000"/>
            </a:ln>
            <a:effectLst/>
          </p:spPr>
          <p:txBody>
            <a:bodyPr wrap="none" tIns="36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500" b="1" i="0" u="none" strike="noStrike" kern="0" cap="none" spc="0" normalizeH="0" baseline="0" noProof="0">
                <a:ln>
                  <a:noFill/>
                </a:ln>
                <a:solidFill>
                  <a:srgbClr val="F0AB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22118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0FDC342C-8A82-91C8-98A0-FF2E8922EF2E}"/>
              </a:ext>
            </a:extLst>
          </p:cNvPr>
          <p:cNvPicPr>
            <a:picLocks noChangeAspect="1"/>
          </p:cNvPicPr>
          <p:nvPr/>
        </p:nvPicPr>
        <p:blipFill rotWithShape="1">
          <a:blip r:embed="rId2"/>
          <a:srcRect/>
          <a:stretch/>
        </p:blipFill>
        <p:spPr>
          <a:xfrm>
            <a:off x="7169760" y="3742635"/>
            <a:ext cx="4612142" cy="2383798"/>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17</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305F379A-6D91-8091-265A-9BDFA7BEE44C}"/>
              </a:ext>
            </a:extLst>
          </p:cNvPr>
          <p:cNvGrpSpPr/>
          <p:nvPr/>
        </p:nvGrpSpPr>
        <p:grpSpPr>
          <a:xfrm>
            <a:off x="407987" y="1480113"/>
            <a:ext cx="4236025" cy="834886"/>
            <a:chOff x="626691" y="1705100"/>
            <a:chExt cx="4236025" cy="834886"/>
          </a:xfrm>
        </p:grpSpPr>
        <p:sp>
          <p:nvSpPr>
            <p:cNvPr id="42" name="Rounded Rectangle 4">
              <a:extLst>
                <a:ext uri="{FF2B5EF4-FFF2-40B4-BE49-F238E27FC236}">
                  <a16:creationId xmlns:a16="http://schemas.microsoft.com/office/drawing/2014/main" id="{3F0FA6EC-1804-C81F-6852-B12E984D9E30}"/>
                </a:ext>
              </a:extLst>
            </p:cNvPr>
            <p:cNvSpPr/>
            <p:nvPr/>
          </p:nvSpPr>
          <p:spPr>
            <a:xfrm>
              <a:off x="902716" y="1996553"/>
              <a:ext cx="3960000" cy="543433"/>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6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Open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Investigational Products </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43" name="Oval 42">
              <a:extLst>
                <a:ext uri="{FF2B5EF4-FFF2-40B4-BE49-F238E27FC236}">
                  <a16:creationId xmlns:a16="http://schemas.microsoft.com/office/drawing/2014/main" id="{1B31D652-716C-02D2-A9F7-B2B1DBD3F8E6}"/>
                </a:ext>
              </a:extLst>
            </p:cNvPr>
            <p:cNvSpPr/>
            <p:nvPr/>
          </p:nvSpPr>
          <p:spPr>
            <a:xfrm>
              <a:off x="626691" y="1705100"/>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11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1" name="Group 50">
            <a:extLst>
              <a:ext uri="{FF2B5EF4-FFF2-40B4-BE49-F238E27FC236}">
                <a16:creationId xmlns:a16="http://schemas.microsoft.com/office/drawing/2014/main" id="{D58D8594-2725-1E52-B67C-F5DDA85EAE6A}"/>
              </a:ext>
            </a:extLst>
          </p:cNvPr>
          <p:cNvGrpSpPr/>
          <p:nvPr/>
        </p:nvGrpSpPr>
        <p:grpSpPr>
          <a:xfrm>
            <a:off x="407987" y="3711274"/>
            <a:ext cx="4233846" cy="860296"/>
            <a:chOff x="4314305" y="3013239"/>
            <a:chExt cx="2971794" cy="603855"/>
          </a:xfrm>
        </p:grpSpPr>
        <p:sp>
          <p:nvSpPr>
            <p:cNvPr id="52" name="Rounded Rectangle 4">
              <a:extLst>
                <a:ext uri="{FF2B5EF4-FFF2-40B4-BE49-F238E27FC236}">
                  <a16:creationId xmlns:a16="http://schemas.microsoft.com/office/drawing/2014/main" id="{062136DB-F7D9-C788-2704-96DFAE5B2672}"/>
                </a:ext>
              </a:extLst>
            </p:cNvPr>
            <p:cNvSpPr/>
            <p:nvPr/>
          </p:nvSpPr>
          <p:spPr>
            <a:xfrm>
              <a:off x="4506521" y="3203259"/>
              <a:ext cx="2779578" cy="413835"/>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Click on</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a:t>
              </a: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the </a:t>
              </a:r>
              <a:r>
                <a:rPr lang="en-GB" sz="1200" b="1" kern="0">
                  <a:solidFill>
                    <a:srgbClr val="FFFFFF"/>
                  </a:solidFill>
                  <a:latin typeface="Calibri"/>
                  <a:cs typeface="Calibri Light" panose="020F0302020204030204" pitchFamily="34" charset="0"/>
                </a:rPr>
                <a:t>record Number</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a:t>
              </a: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to</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open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and review its details</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53" name="Oval 52">
              <a:extLst>
                <a:ext uri="{FF2B5EF4-FFF2-40B4-BE49-F238E27FC236}">
                  <a16:creationId xmlns:a16="http://schemas.microsoft.com/office/drawing/2014/main" id="{8B50D9EC-AF67-9723-6EFD-3930AA18C85A}"/>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12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8A1CD675-5BC6-4094-8E42-C4E24B597D6D}"/>
              </a:ext>
            </a:extLst>
          </p:cNvPr>
          <p:cNvGrpSpPr/>
          <p:nvPr/>
        </p:nvGrpSpPr>
        <p:grpSpPr>
          <a:xfrm>
            <a:off x="410098" y="5010402"/>
            <a:ext cx="4231735" cy="860295"/>
            <a:chOff x="4314305" y="3008359"/>
            <a:chExt cx="2970312" cy="603853"/>
          </a:xfrm>
        </p:grpSpPr>
        <p:sp>
          <p:nvSpPr>
            <p:cNvPr id="55" name="Rounded Rectangle 4">
              <a:extLst>
                <a:ext uri="{FF2B5EF4-FFF2-40B4-BE49-F238E27FC236}">
                  <a16:creationId xmlns:a16="http://schemas.microsoft.com/office/drawing/2014/main" id="{2FFFAF86-8A2F-B6C4-8DFE-A61E692BC02A}"/>
                </a:ext>
              </a:extLst>
            </p:cNvPr>
            <p:cNvSpPr/>
            <p:nvPr/>
          </p:nvSpPr>
          <p:spPr>
            <a:xfrm>
              <a:off x="4505039" y="3216213"/>
              <a:ext cx="2779578" cy="395999"/>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a:cs typeface="Calibri Light" panose="020F0302020204030204" pitchFamily="34" charset="0"/>
                </a:rPr>
                <a:t>C</a:t>
              </a:r>
              <a:r>
                <a:rPr kumimoji="0" lang="en-GB" sz="1200" b="0" i="0" u="none" strike="noStrike" kern="0" cap="none" spc="0" normalizeH="0" baseline="0" noProof="0" err="1">
                  <a:ln>
                    <a:noFill/>
                  </a:ln>
                  <a:solidFill>
                    <a:srgbClr val="FFFFFF"/>
                  </a:solidFill>
                  <a:effectLst/>
                  <a:uLnTx/>
                  <a:uFillTx/>
                  <a:latin typeface="Calibri"/>
                  <a:ea typeface="+mn-ea"/>
                  <a:cs typeface="Calibri Light" panose="020F0302020204030204" pitchFamily="34" charset="0"/>
                </a:rPr>
                <a:t>omplete</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the required fields and click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Save</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56" name="Oval 55">
              <a:extLst>
                <a:ext uri="{FF2B5EF4-FFF2-40B4-BE49-F238E27FC236}">
                  <a16:creationId xmlns:a16="http://schemas.microsoft.com/office/drawing/2014/main" id="{C386A689-C46B-9DAC-9124-6199C41E8D10}"/>
                </a:ext>
              </a:extLst>
            </p:cNvPr>
            <p:cNvSpPr/>
            <p:nvPr/>
          </p:nvSpPr>
          <p:spPr>
            <a:xfrm>
              <a:off x="4314305" y="300835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cxnSp>
        <p:nvCxnSpPr>
          <p:cNvPr id="24" name="Connector: Elbow 23">
            <a:extLst>
              <a:ext uri="{FF2B5EF4-FFF2-40B4-BE49-F238E27FC236}">
                <a16:creationId xmlns:a16="http://schemas.microsoft.com/office/drawing/2014/main" id="{5C7E79BC-9A4B-8D47-0F17-4DB88552186F}"/>
              </a:ext>
            </a:extLst>
          </p:cNvPr>
          <p:cNvCxnSpPr>
            <a:cxnSpLocks/>
            <a:stCxn id="55" idx="3"/>
            <a:endCxn id="2" idx="1"/>
          </p:cNvCxnSpPr>
          <p:nvPr/>
        </p:nvCxnSpPr>
        <p:spPr>
          <a:xfrm flipV="1">
            <a:off x="4641833" y="4311909"/>
            <a:ext cx="6669756" cy="1276703"/>
          </a:xfrm>
          <a:prstGeom prst="bentConnector3">
            <a:avLst>
              <a:gd name="adj1" fmla="val 50000"/>
            </a:avLst>
          </a:prstGeom>
          <a:noFill/>
          <a:ln w="19050" cap="flat" cmpd="sng" algn="ctr">
            <a:solidFill>
              <a:schemeClr val="accent1"/>
            </a:solidFill>
            <a:prstDash val="dash"/>
            <a:tailEnd type="triangle"/>
          </a:ln>
          <a:effectLst/>
        </p:spPr>
      </p:cxnSp>
      <p:sp>
        <p:nvSpPr>
          <p:cNvPr id="21" name="TextBox 20">
            <a:extLst>
              <a:ext uri="{FF2B5EF4-FFF2-40B4-BE49-F238E27FC236}">
                <a16:creationId xmlns:a16="http://schemas.microsoft.com/office/drawing/2014/main" id="{3B3520C3-E073-856B-65C1-C03B4083D561}"/>
              </a:ext>
            </a:extLst>
          </p:cNvPr>
          <p:cNvSpPr txBox="1"/>
          <p:nvPr/>
        </p:nvSpPr>
        <p:spPr>
          <a:xfrm>
            <a:off x="407988" y="934071"/>
            <a:ext cx="6745440"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Investigational Products section</a:t>
            </a:r>
          </a:p>
        </p:txBody>
      </p:sp>
      <p:sp>
        <p:nvSpPr>
          <p:cNvPr id="23" name="Text Placeholder 30">
            <a:extLst>
              <a:ext uri="{FF2B5EF4-FFF2-40B4-BE49-F238E27FC236}">
                <a16:creationId xmlns:a16="http://schemas.microsoft.com/office/drawing/2014/main" id="{BE140713-F508-6EDC-C4B1-7A2D9CE8C2B6}"/>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pic>
        <p:nvPicPr>
          <p:cNvPr id="2" name="Picture 1" descr="A blue rectangle with white text&#10;&#10;Description automatically generated">
            <a:extLst>
              <a:ext uri="{FF2B5EF4-FFF2-40B4-BE49-F238E27FC236}">
                <a16:creationId xmlns:a16="http://schemas.microsoft.com/office/drawing/2014/main" id="{7589067F-5E20-B21A-91F6-7DCEF0BE7FB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311589" y="4165330"/>
            <a:ext cx="584423" cy="293158"/>
          </a:xfrm>
          <a:prstGeom prst="rect">
            <a:avLst/>
          </a:prstGeom>
          <a:ln w="19050">
            <a:solidFill>
              <a:schemeClr val="accent2"/>
            </a:solidFill>
          </a:ln>
        </p:spPr>
      </p:pic>
      <p:sp>
        <p:nvSpPr>
          <p:cNvPr id="16" name="Rounded Rectangle 4">
            <a:extLst>
              <a:ext uri="{FF2B5EF4-FFF2-40B4-BE49-F238E27FC236}">
                <a16:creationId xmlns:a16="http://schemas.microsoft.com/office/drawing/2014/main" id="{31CDE1BF-249B-8D5B-4937-43DD803AC419}"/>
              </a:ext>
            </a:extLst>
          </p:cNvPr>
          <p:cNvSpPr/>
          <p:nvPr/>
        </p:nvSpPr>
        <p:spPr>
          <a:xfrm>
            <a:off x="1080798" y="2657174"/>
            <a:ext cx="4230000" cy="850569"/>
          </a:xfrm>
          <a:prstGeom prst="roundRect">
            <a:avLst>
              <a:gd name="adj" fmla="val 0"/>
            </a:avLst>
          </a:prstGeom>
          <a:solidFill>
            <a:srgbClr val="F8D580"/>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44000" rIns="180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The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Primary Product</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record is automatically created based on information from the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Primary Product </a:t>
            </a:r>
            <a:r>
              <a:rPr lang="en-GB" sz="1200" kern="0">
                <a:solidFill>
                  <a:srgbClr val="000000"/>
                </a:solidFill>
                <a:latin typeface="Calibri"/>
                <a:cs typeface="Calibri Light" panose="020F0302020204030204" pitchFamily="34" charset="0"/>
              </a:rPr>
              <a:t>field</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a:t>
            </a:r>
            <a:r>
              <a:rPr lang="en-GB" sz="1200" kern="0">
                <a:solidFill>
                  <a:srgbClr val="000000"/>
                </a:solidFill>
                <a:latin typeface="Calibri"/>
                <a:cs typeface="Calibri Light" panose="020F0302020204030204" pitchFamily="34" charset="0"/>
              </a:rPr>
              <a:t>in the</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General Information</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section.</a:t>
            </a:r>
            <a:r>
              <a:rPr lang="en-GB" sz="1200"/>
              <a:t> </a:t>
            </a:r>
            <a:r>
              <a:rPr lang="en-GB" sz="1200">
                <a:solidFill>
                  <a:srgbClr val="000000"/>
                </a:solidFill>
                <a:latin typeface="Calibri" panose="020F0502020204030204" pitchFamily="34" charset="0"/>
                <a:cs typeface="Calibri" panose="020F0502020204030204" pitchFamily="34" charset="0"/>
              </a:rPr>
              <a:t>However, not all required fields are filled in and must be populated manually.</a:t>
            </a:r>
            <a:endParaRPr kumimoji="0" lang="en-US"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450CDB11-ACE7-6695-C8A3-DBBB833DC1BC}"/>
              </a:ext>
            </a:extLst>
          </p:cNvPr>
          <p:cNvGrpSpPr/>
          <p:nvPr/>
        </p:nvGrpSpPr>
        <p:grpSpPr>
          <a:xfrm>
            <a:off x="7169760" y="1320613"/>
            <a:ext cx="4612142" cy="2322247"/>
            <a:chOff x="7153428" y="1301585"/>
            <a:chExt cx="4612142" cy="2322247"/>
          </a:xfrm>
        </p:grpSpPr>
        <p:pic>
          <p:nvPicPr>
            <p:cNvPr id="8" name="Picture 7" descr="A screenshot of a computer&#10;&#10;Description automatically generated">
              <a:extLst>
                <a:ext uri="{FF2B5EF4-FFF2-40B4-BE49-F238E27FC236}">
                  <a16:creationId xmlns:a16="http://schemas.microsoft.com/office/drawing/2014/main" id="{24AAE0C0-CC72-AF88-3DEA-1F6EE50C0302}"/>
                </a:ext>
              </a:extLst>
            </p:cNvPr>
            <p:cNvPicPr>
              <a:picLocks noChangeAspect="1"/>
            </p:cNvPicPr>
            <p:nvPr/>
          </p:nvPicPr>
          <p:blipFill rotWithShape="1">
            <a:blip r:embed="rId5"/>
            <a:srcRect l="395" t="-82" r="142" b="3311"/>
            <a:stretch/>
          </p:blipFill>
          <p:spPr>
            <a:xfrm>
              <a:off x="7153428" y="1301585"/>
              <a:ext cx="4612142" cy="2322247"/>
            </a:xfrm>
            <a:prstGeom prst="rect">
              <a:avLst/>
            </a:prstGeom>
            <a:ln w="12700">
              <a:solidFill>
                <a:srgbClr val="F0AB00"/>
              </a:solidFill>
            </a:ln>
          </p:spPr>
        </p:pic>
        <p:pic>
          <p:nvPicPr>
            <p:cNvPr id="10" name="Picture 9">
              <a:extLst>
                <a:ext uri="{FF2B5EF4-FFF2-40B4-BE49-F238E27FC236}">
                  <a16:creationId xmlns:a16="http://schemas.microsoft.com/office/drawing/2014/main" id="{C4EC1465-A796-7885-00EF-452C9E2FBA2A}"/>
                </a:ext>
              </a:extLst>
            </p:cNvPr>
            <p:cNvPicPr>
              <a:picLocks noChangeAspect="1"/>
            </p:cNvPicPr>
            <p:nvPr/>
          </p:nvPicPr>
          <p:blipFill rotWithShape="1">
            <a:blip r:embed="rId6"/>
            <a:srcRect l="-1" r="41035" b="19204"/>
            <a:stretch/>
          </p:blipFill>
          <p:spPr>
            <a:xfrm>
              <a:off x="8028102" y="1937867"/>
              <a:ext cx="3669675" cy="774460"/>
            </a:xfrm>
            <a:prstGeom prst="rect">
              <a:avLst/>
            </a:prstGeom>
          </p:spPr>
        </p:pic>
        <p:pic>
          <p:nvPicPr>
            <p:cNvPr id="14" name="Picture 13">
              <a:extLst>
                <a:ext uri="{FF2B5EF4-FFF2-40B4-BE49-F238E27FC236}">
                  <a16:creationId xmlns:a16="http://schemas.microsoft.com/office/drawing/2014/main" id="{99173943-F884-68DC-2DF9-787EC875A157}"/>
                </a:ext>
              </a:extLst>
            </p:cNvPr>
            <p:cNvPicPr>
              <a:picLocks noChangeAspect="1"/>
            </p:cNvPicPr>
            <p:nvPr/>
          </p:nvPicPr>
          <p:blipFill>
            <a:blip r:embed="rId7"/>
            <a:stretch>
              <a:fillRect/>
            </a:stretch>
          </p:blipFill>
          <p:spPr>
            <a:xfrm>
              <a:off x="7960309" y="2559968"/>
              <a:ext cx="1224140" cy="190775"/>
            </a:xfrm>
            <a:prstGeom prst="rect">
              <a:avLst/>
            </a:prstGeom>
            <a:ln w="19050">
              <a:solidFill>
                <a:schemeClr val="accent2"/>
              </a:solidFill>
            </a:ln>
          </p:spPr>
        </p:pic>
      </p:grpSp>
      <p:cxnSp>
        <p:nvCxnSpPr>
          <p:cNvPr id="13" name="Connector: Elbow 44">
            <a:extLst>
              <a:ext uri="{FF2B5EF4-FFF2-40B4-BE49-F238E27FC236}">
                <a16:creationId xmlns:a16="http://schemas.microsoft.com/office/drawing/2014/main" id="{E772D2EC-0328-6E2B-0C5D-B1C6BF8B56A5}"/>
              </a:ext>
            </a:extLst>
          </p:cNvPr>
          <p:cNvCxnSpPr>
            <a:cxnSpLocks/>
            <a:stCxn id="52" idx="3"/>
            <a:endCxn id="14" idx="1"/>
          </p:cNvCxnSpPr>
          <p:nvPr/>
        </p:nvCxnSpPr>
        <p:spPr>
          <a:xfrm flipV="1">
            <a:off x="4641833" y="2674384"/>
            <a:ext cx="3334808" cy="1602396"/>
          </a:xfrm>
          <a:prstGeom prst="bentConnector3">
            <a:avLst>
              <a:gd name="adj1" fmla="val 50000"/>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366392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EE59E5-2E57-5AB5-947A-AA8086627320}"/>
              </a:ext>
            </a:extLst>
          </p:cNvPr>
          <p:cNvPicPr>
            <a:picLocks noChangeAspect="1"/>
          </p:cNvPicPr>
          <p:nvPr/>
        </p:nvPicPr>
        <p:blipFill rotWithShape="1">
          <a:blip r:embed="rId2"/>
          <a:srcRect l="-200" r="295" b="275"/>
          <a:stretch/>
        </p:blipFill>
        <p:spPr>
          <a:xfrm>
            <a:off x="7171328" y="3696984"/>
            <a:ext cx="4611600" cy="2290651"/>
          </a:xfrm>
          <a:prstGeom prst="rect">
            <a:avLst/>
          </a:prstGeom>
          <a:ln w="12700">
            <a:solidFill>
              <a:srgbClr val="F0AB00"/>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305F379A-6D91-8091-265A-9BDFA7BEE44C}"/>
              </a:ext>
            </a:extLst>
          </p:cNvPr>
          <p:cNvGrpSpPr/>
          <p:nvPr/>
        </p:nvGrpSpPr>
        <p:grpSpPr>
          <a:xfrm>
            <a:off x="407987" y="1717340"/>
            <a:ext cx="4231734" cy="903454"/>
            <a:chOff x="626691" y="1705100"/>
            <a:chExt cx="4231734" cy="903454"/>
          </a:xfrm>
        </p:grpSpPr>
        <p:sp>
          <p:nvSpPr>
            <p:cNvPr id="42" name="Rounded Rectangle 4">
              <a:extLst>
                <a:ext uri="{FF2B5EF4-FFF2-40B4-BE49-F238E27FC236}">
                  <a16:creationId xmlns:a16="http://schemas.microsoft.com/office/drawing/2014/main" id="{3F0FA6EC-1804-C81F-6852-B12E984D9E30}"/>
                </a:ext>
              </a:extLst>
            </p:cNvPr>
            <p:cNvSpPr/>
            <p:nvPr/>
          </p:nvSpPr>
          <p:spPr>
            <a:xfrm>
              <a:off x="898425" y="1996554"/>
              <a:ext cx="3960000" cy="612000"/>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To add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secondary</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product,</a:t>
              </a:r>
              <a:r>
                <a:rPr lang="en-US" sz="1200" kern="0">
                  <a:solidFill>
                    <a:srgbClr val="FFFFFF"/>
                  </a:solidFill>
                  <a:latin typeface="Calibri"/>
                  <a:cs typeface="Calibri Light" panose="020F0302020204030204" pitchFamily="34" charset="0"/>
                </a:rPr>
                <a:t> click </a:t>
              </a:r>
              <a:r>
                <a:rPr lang="en-US" sz="1200" b="1" kern="0">
                  <a:solidFill>
                    <a:srgbClr val="FFFFFF"/>
                  </a:solidFill>
                  <a:latin typeface="Calibri"/>
                  <a:cs typeface="Calibri Light" panose="020F0302020204030204" pitchFamily="34" charset="0"/>
                </a:rPr>
                <a:t>+Create </a:t>
              </a:r>
              <a:r>
                <a:rPr lang="en-US" sz="1200" kern="0">
                  <a:solidFill>
                    <a:srgbClr val="FFFFFF"/>
                  </a:solidFill>
                  <a:latin typeface="Calibri"/>
                  <a:cs typeface="Calibri Light" panose="020F0302020204030204" pitchFamily="34" charset="0"/>
                </a:rPr>
                <a:t>under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Investigational Products </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43" name="Oval 42">
              <a:extLst>
                <a:ext uri="{FF2B5EF4-FFF2-40B4-BE49-F238E27FC236}">
                  <a16:creationId xmlns:a16="http://schemas.microsoft.com/office/drawing/2014/main" id="{1B31D652-716C-02D2-A9F7-B2B1DBD3F8E6}"/>
                </a:ext>
              </a:extLst>
            </p:cNvPr>
            <p:cNvSpPr/>
            <p:nvPr/>
          </p:nvSpPr>
          <p:spPr>
            <a:xfrm>
              <a:off x="626691" y="1705100"/>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800" b="1" kern="0">
                  <a:solidFill>
                    <a:srgbClr val="3F4444"/>
                  </a:solidFill>
                  <a:latin typeface="Calibri"/>
                  <a:cs typeface="Calibri" panose="020F0502020204030204" pitchFamily="34" charset="0"/>
                </a:rPr>
                <a:t>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8A1CD675-5BC6-4094-8E42-C4E24B597D6D}"/>
              </a:ext>
            </a:extLst>
          </p:cNvPr>
          <p:cNvGrpSpPr/>
          <p:nvPr/>
        </p:nvGrpSpPr>
        <p:grpSpPr>
          <a:xfrm>
            <a:off x="407987" y="3056126"/>
            <a:ext cx="4231735" cy="893778"/>
            <a:chOff x="4314305" y="3008359"/>
            <a:chExt cx="2970312" cy="627356"/>
          </a:xfrm>
        </p:grpSpPr>
        <p:sp>
          <p:nvSpPr>
            <p:cNvPr id="55" name="Rounded Rectangle 4">
              <a:extLst>
                <a:ext uri="{FF2B5EF4-FFF2-40B4-BE49-F238E27FC236}">
                  <a16:creationId xmlns:a16="http://schemas.microsoft.com/office/drawing/2014/main" id="{2FFFAF86-8A2F-B6C4-8DFE-A61E692BC02A}"/>
                </a:ext>
              </a:extLst>
            </p:cNvPr>
            <p:cNvSpPr/>
            <p:nvPr/>
          </p:nvSpPr>
          <p:spPr>
            <a:xfrm>
              <a:off x="4505039" y="3206144"/>
              <a:ext cx="2779578" cy="429571"/>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Complete the </a:t>
              </a:r>
              <a:r>
                <a:rPr lang="en-GB" sz="1200" kern="0">
                  <a:solidFill>
                    <a:srgbClr val="FFFFFF"/>
                  </a:solidFill>
                  <a:latin typeface="Calibri"/>
                  <a:cs typeface="Calibri Light" panose="020F0302020204030204" pitchFamily="34" charset="0"/>
                </a:rPr>
                <a:t>mandatory fields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and click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Save</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56" name="Oval 55">
              <a:extLst>
                <a:ext uri="{FF2B5EF4-FFF2-40B4-BE49-F238E27FC236}">
                  <a16:creationId xmlns:a16="http://schemas.microsoft.com/office/drawing/2014/main" id="{C386A689-C46B-9DAC-9124-6199C41E8D10}"/>
                </a:ext>
              </a:extLst>
            </p:cNvPr>
            <p:cNvSpPr/>
            <p:nvPr/>
          </p:nvSpPr>
          <p:spPr>
            <a:xfrm>
              <a:off x="4314305" y="300835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8" name="TextBox 7">
            <a:extLst>
              <a:ext uri="{FF2B5EF4-FFF2-40B4-BE49-F238E27FC236}">
                <a16:creationId xmlns:a16="http://schemas.microsoft.com/office/drawing/2014/main" id="{333E93F1-E6D8-861A-76CD-220B97636BC1}"/>
              </a:ext>
            </a:extLst>
          </p:cNvPr>
          <p:cNvSpPr txBox="1"/>
          <p:nvPr/>
        </p:nvSpPr>
        <p:spPr>
          <a:xfrm>
            <a:off x="407988" y="934071"/>
            <a:ext cx="6665672"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Investigational Products section</a:t>
            </a:r>
          </a:p>
        </p:txBody>
      </p:sp>
      <p:sp>
        <p:nvSpPr>
          <p:cNvPr id="13" name="Text Placeholder 30">
            <a:extLst>
              <a:ext uri="{FF2B5EF4-FFF2-40B4-BE49-F238E27FC236}">
                <a16:creationId xmlns:a16="http://schemas.microsoft.com/office/drawing/2014/main" id="{A4724E6D-2F37-9F2F-03DA-430A7F419F1A}"/>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pic>
        <p:nvPicPr>
          <p:cNvPr id="2" name="Picture 1" descr="A blue rectangle with white text&#10;&#10;Description automatically generated">
            <a:extLst>
              <a:ext uri="{FF2B5EF4-FFF2-40B4-BE49-F238E27FC236}">
                <a16:creationId xmlns:a16="http://schemas.microsoft.com/office/drawing/2014/main" id="{BAFD755D-2663-7BF1-1965-575D7E5D051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07276" y="4076832"/>
            <a:ext cx="714583" cy="355098"/>
          </a:xfrm>
          <a:prstGeom prst="rect">
            <a:avLst/>
          </a:prstGeom>
          <a:ln w="19050">
            <a:solidFill>
              <a:schemeClr val="accent2"/>
            </a:solidFill>
          </a:ln>
        </p:spPr>
      </p:pic>
      <p:pic>
        <p:nvPicPr>
          <p:cNvPr id="17" name="Picture 16" descr="A screenshot of a computer&#10;&#10;Description automatically generated">
            <a:extLst>
              <a:ext uri="{FF2B5EF4-FFF2-40B4-BE49-F238E27FC236}">
                <a16:creationId xmlns:a16="http://schemas.microsoft.com/office/drawing/2014/main" id="{196F84D8-FB4F-3038-332D-23107D38C7A1}"/>
              </a:ext>
            </a:extLst>
          </p:cNvPr>
          <p:cNvPicPr>
            <a:picLocks noChangeAspect="1"/>
          </p:cNvPicPr>
          <p:nvPr/>
        </p:nvPicPr>
        <p:blipFill rotWithShape="1">
          <a:blip r:embed="rId5"/>
          <a:srcRect l="395" t="644" r="142" b="1086"/>
          <a:stretch/>
        </p:blipFill>
        <p:spPr>
          <a:xfrm>
            <a:off x="7171328" y="1303402"/>
            <a:ext cx="4612142" cy="2290651"/>
          </a:xfrm>
          <a:prstGeom prst="rect">
            <a:avLst/>
          </a:prstGeom>
          <a:ln w="12700">
            <a:solidFill>
              <a:srgbClr val="F0AB00"/>
            </a:solidFill>
          </a:ln>
        </p:spPr>
      </p:pic>
      <p:cxnSp>
        <p:nvCxnSpPr>
          <p:cNvPr id="30" name="Straight Arrow Connector 29">
            <a:extLst>
              <a:ext uri="{FF2B5EF4-FFF2-40B4-BE49-F238E27FC236}">
                <a16:creationId xmlns:a16="http://schemas.microsoft.com/office/drawing/2014/main" id="{A7091AD7-05D6-21E9-D071-D47556EE7D51}"/>
              </a:ext>
            </a:extLst>
          </p:cNvPr>
          <p:cNvCxnSpPr>
            <a:cxnSpLocks/>
            <a:stCxn id="55" idx="3"/>
            <a:endCxn id="2" idx="1"/>
          </p:cNvCxnSpPr>
          <p:nvPr/>
        </p:nvCxnSpPr>
        <p:spPr>
          <a:xfrm>
            <a:off x="4639722" y="3643905"/>
            <a:ext cx="6467554" cy="610476"/>
          </a:xfrm>
          <a:prstGeom prst="bentConnector3">
            <a:avLst>
              <a:gd name="adj1" fmla="val 28204"/>
            </a:avLst>
          </a:prstGeom>
          <a:ln w="1905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4">
            <a:extLst>
              <a:ext uri="{FF2B5EF4-FFF2-40B4-BE49-F238E27FC236}">
                <a16:creationId xmlns:a16="http://schemas.microsoft.com/office/drawing/2014/main" id="{A8AA2E82-C985-BD4B-BD07-803A13BD97B8}"/>
              </a:ext>
            </a:extLst>
          </p:cNvPr>
          <p:cNvSpPr/>
          <p:nvPr/>
        </p:nvSpPr>
        <p:spPr>
          <a:xfrm>
            <a:off x="1219721" y="4324349"/>
            <a:ext cx="2880000" cy="695683"/>
          </a:xfrm>
          <a:prstGeom prst="roundRect">
            <a:avLst>
              <a:gd name="adj" fmla="val 0"/>
            </a:avLst>
          </a:prstGeom>
          <a:solidFill>
            <a:schemeClr val="tx1"/>
          </a:solidFill>
          <a:ln w="6350">
            <a:no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a:cs typeface="Calibri Light" panose="020F0302020204030204" pitchFamily="34" charset="0"/>
              </a:rPr>
              <a:t>Created Product appears in the </a:t>
            </a:r>
            <a:r>
              <a:rPr lang="en-GB" sz="1200" b="1" kern="0">
                <a:solidFill>
                  <a:srgbClr val="FFFFFF"/>
                </a:solidFill>
                <a:latin typeface="Calibri"/>
                <a:cs typeface="Calibri Light" panose="020F0302020204030204" pitchFamily="34" charset="0"/>
              </a:rPr>
              <a:t>Investigational Products </a:t>
            </a: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a:t>
            </a:r>
            <a:endParaRPr kumimoji="0" lang="en-US" sz="12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endParaRPr>
          </a:p>
        </p:txBody>
      </p:sp>
      <p:grpSp>
        <p:nvGrpSpPr>
          <p:cNvPr id="26" name="Group 25">
            <a:extLst>
              <a:ext uri="{FF2B5EF4-FFF2-40B4-BE49-F238E27FC236}">
                <a16:creationId xmlns:a16="http://schemas.microsoft.com/office/drawing/2014/main" id="{68C42820-F0A8-9BEC-EDC8-E35829A4115D}"/>
              </a:ext>
            </a:extLst>
          </p:cNvPr>
          <p:cNvGrpSpPr/>
          <p:nvPr/>
        </p:nvGrpSpPr>
        <p:grpSpPr>
          <a:xfrm>
            <a:off x="3467839" y="4970498"/>
            <a:ext cx="3334267" cy="1333501"/>
            <a:chOff x="3573059" y="5229828"/>
            <a:chExt cx="2997010" cy="1074737"/>
          </a:xfrm>
        </p:grpSpPr>
        <p:pic>
          <p:nvPicPr>
            <p:cNvPr id="21" name="Picture 20">
              <a:extLst>
                <a:ext uri="{FF2B5EF4-FFF2-40B4-BE49-F238E27FC236}">
                  <a16:creationId xmlns:a16="http://schemas.microsoft.com/office/drawing/2014/main" id="{DA4DE94A-DD59-F797-F786-EB5AD0A5458A}"/>
                </a:ext>
              </a:extLst>
            </p:cNvPr>
            <p:cNvPicPr>
              <a:picLocks noChangeAspect="1"/>
            </p:cNvPicPr>
            <p:nvPr/>
          </p:nvPicPr>
          <p:blipFill rotWithShape="1">
            <a:blip r:embed="rId6"/>
            <a:srcRect r="35012"/>
            <a:stretch/>
          </p:blipFill>
          <p:spPr>
            <a:xfrm>
              <a:off x="3573059" y="5229828"/>
              <a:ext cx="2997010" cy="1074737"/>
            </a:xfrm>
            <a:prstGeom prst="rect">
              <a:avLst/>
            </a:prstGeom>
            <a:ln w="12700">
              <a:solidFill>
                <a:schemeClr val="accent2"/>
              </a:solidFill>
            </a:ln>
          </p:spPr>
        </p:pic>
        <p:pic>
          <p:nvPicPr>
            <p:cNvPr id="28" name="Picture 27">
              <a:extLst>
                <a:ext uri="{FF2B5EF4-FFF2-40B4-BE49-F238E27FC236}">
                  <a16:creationId xmlns:a16="http://schemas.microsoft.com/office/drawing/2014/main" id="{7D45976B-0CE0-92BA-BB93-21EC52357E72}"/>
                </a:ext>
              </a:extLst>
            </p:cNvPr>
            <p:cNvPicPr>
              <a:picLocks noChangeAspect="1"/>
            </p:cNvPicPr>
            <p:nvPr/>
          </p:nvPicPr>
          <p:blipFill rotWithShape="1">
            <a:blip r:embed="rId7"/>
            <a:srcRect t="13730" r="38639" b="1868"/>
            <a:stretch/>
          </p:blipFill>
          <p:spPr>
            <a:xfrm>
              <a:off x="3606032" y="5953379"/>
              <a:ext cx="1031881" cy="193149"/>
            </a:xfrm>
            <a:prstGeom prst="rect">
              <a:avLst/>
            </a:prstGeom>
            <a:ln w="19050">
              <a:solidFill>
                <a:schemeClr val="accent2"/>
              </a:solidFill>
            </a:ln>
          </p:spPr>
        </p:pic>
      </p:grpSp>
      <p:cxnSp>
        <p:nvCxnSpPr>
          <p:cNvPr id="36" name="Connector: Elbow 35">
            <a:extLst>
              <a:ext uri="{FF2B5EF4-FFF2-40B4-BE49-F238E27FC236}">
                <a16:creationId xmlns:a16="http://schemas.microsoft.com/office/drawing/2014/main" id="{F032E279-83FE-E73E-E8E5-E7896DA9D8D5}"/>
              </a:ext>
            </a:extLst>
          </p:cNvPr>
          <p:cNvCxnSpPr>
            <a:cxnSpLocks/>
            <a:stCxn id="42" idx="3"/>
            <a:endCxn id="10" idx="1"/>
          </p:cNvCxnSpPr>
          <p:nvPr/>
        </p:nvCxnSpPr>
        <p:spPr>
          <a:xfrm flipV="1">
            <a:off x="4639721" y="2161262"/>
            <a:ext cx="3391459" cy="153532"/>
          </a:xfrm>
          <a:prstGeom prst="bentConnector3">
            <a:avLst>
              <a:gd name="adj1" fmla="val 50000"/>
            </a:avLst>
          </a:prstGeom>
          <a:noFill/>
          <a:ln w="19050" cap="flat" cmpd="sng" algn="ctr">
            <a:solidFill>
              <a:schemeClr val="accent2"/>
            </a:solidFill>
            <a:prstDash val="dash"/>
            <a:tailEnd type="triangle"/>
          </a:ln>
          <a:effectLst/>
        </p:spPr>
      </p:cxnSp>
      <p:pic>
        <p:nvPicPr>
          <p:cNvPr id="10" name="Picture 9" descr="Graphical user interface, application&#10;&#10;Description automatically generated with medium confidence">
            <a:extLst>
              <a:ext uri="{FF2B5EF4-FFF2-40B4-BE49-F238E27FC236}">
                <a16:creationId xmlns:a16="http://schemas.microsoft.com/office/drawing/2014/main" id="{757FB86F-97CE-D9CE-E99C-EBF7B7CC358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b="17736"/>
          <a:stretch/>
        </p:blipFill>
        <p:spPr>
          <a:xfrm>
            <a:off x="8031180" y="2045778"/>
            <a:ext cx="749580" cy="230968"/>
          </a:xfrm>
          <a:prstGeom prst="rect">
            <a:avLst/>
          </a:prstGeom>
          <a:ln w="19050">
            <a:solidFill>
              <a:srgbClr val="F0AB00"/>
            </a:solidFill>
          </a:ln>
        </p:spPr>
      </p:pic>
    </p:spTree>
    <p:extLst>
      <p:ext uri="{BB962C8B-B14F-4D97-AF65-F5344CB8AC3E}">
        <p14:creationId xmlns:p14="http://schemas.microsoft.com/office/powerpoint/2010/main" val="4007920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screenshot of a computer&#10;&#10;Description automatically generated">
            <a:extLst>
              <a:ext uri="{FF2B5EF4-FFF2-40B4-BE49-F238E27FC236}">
                <a16:creationId xmlns:a16="http://schemas.microsoft.com/office/drawing/2014/main" id="{853EA932-F262-4B68-2251-B061816D20D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72412" y="3759891"/>
            <a:ext cx="4611600" cy="2385933"/>
          </a:xfrm>
          <a:prstGeom prst="rect">
            <a:avLst/>
          </a:prstGeom>
          <a:ln w="12700">
            <a:solidFill>
              <a:srgbClr val="F0AB00"/>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305F379A-6D91-8091-265A-9BDFA7BEE44C}"/>
              </a:ext>
            </a:extLst>
          </p:cNvPr>
          <p:cNvGrpSpPr/>
          <p:nvPr/>
        </p:nvGrpSpPr>
        <p:grpSpPr>
          <a:xfrm>
            <a:off x="407987" y="1932652"/>
            <a:ext cx="4236025" cy="976412"/>
            <a:chOff x="626691" y="1705100"/>
            <a:chExt cx="4236025" cy="976412"/>
          </a:xfrm>
        </p:grpSpPr>
        <p:sp>
          <p:nvSpPr>
            <p:cNvPr id="42" name="Rounded Rectangle 4">
              <a:extLst>
                <a:ext uri="{FF2B5EF4-FFF2-40B4-BE49-F238E27FC236}">
                  <a16:creationId xmlns:a16="http://schemas.microsoft.com/office/drawing/2014/main" id="{3F0FA6EC-1804-C81F-6852-B12E984D9E30}"/>
                </a:ext>
              </a:extLst>
            </p:cNvPr>
            <p:cNvSpPr/>
            <p:nvPr/>
          </p:nvSpPr>
          <p:spPr>
            <a:xfrm>
              <a:off x="902716" y="1996554"/>
              <a:ext cx="3960000" cy="684958"/>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Open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Budget/Support Information </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 and click on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pencil icon </a:t>
              </a:r>
            </a:p>
          </p:txBody>
        </p:sp>
        <p:sp>
          <p:nvSpPr>
            <p:cNvPr id="43" name="Oval 42">
              <a:extLst>
                <a:ext uri="{FF2B5EF4-FFF2-40B4-BE49-F238E27FC236}">
                  <a16:creationId xmlns:a16="http://schemas.microsoft.com/office/drawing/2014/main" id="{1B31D652-716C-02D2-A9F7-B2B1DBD3F8E6}"/>
                </a:ext>
              </a:extLst>
            </p:cNvPr>
            <p:cNvSpPr/>
            <p:nvPr/>
          </p:nvSpPr>
          <p:spPr>
            <a:xfrm>
              <a:off x="626691" y="1705100"/>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grpSp>
        <p:nvGrpSpPr>
          <p:cNvPr id="51" name="Group 50">
            <a:extLst>
              <a:ext uri="{FF2B5EF4-FFF2-40B4-BE49-F238E27FC236}">
                <a16:creationId xmlns:a16="http://schemas.microsoft.com/office/drawing/2014/main" id="{D58D8594-2725-1E52-B67C-F5DDA85EAE6A}"/>
              </a:ext>
            </a:extLst>
          </p:cNvPr>
          <p:cNvGrpSpPr/>
          <p:nvPr/>
        </p:nvGrpSpPr>
        <p:grpSpPr>
          <a:xfrm>
            <a:off x="407987" y="3555275"/>
            <a:ext cx="4236026" cy="955670"/>
            <a:chOff x="4314305" y="3013239"/>
            <a:chExt cx="2973324" cy="670799"/>
          </a:xfrm>
        </p:grpSpPr>
        <p:sp>
          <p:nvSpPr>
            <p:cNvPr id="52" name="Rounded Rectangle 4">
              <a:extLst>
                <a:ext uri="{FF2B5EF4-FFF2-40B4-BE49-F238E27FC236}">
                  <a16:creationId xmlns:a16="http://schemas.microsoft.com/office/drawing/2014/main" id="{062136DB-F7D9-C788-2704-96DFAE5B2672}"/>
                </a:ext>
              </a:extLst>
            </p:cNvPr>
            <p:cNvSpPr/>
            <p:nvPr/>
          </p:nvSpPr>
          <p:spPr>
            <a:xfrm>
              <a:off x="4508051" y="3203258"/>
              <a:ext cx="2779578" cy="480780"/>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6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 the mandatory fields 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3" name="Oval 52">
              <a:extLst>
                <a:ext uri="{FF2B5EF4-FFF2-40B4-BE49-F238E27FC236}">
                  <a16:creationId xmlns:a16="http://schemas.microsoft.com/office/drawing/2014/main" id="{8B50D9EC-AF67-9723-6EFD-3930AA18C85A}"/>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b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800" b="1" kern="0">
                  <a:solidFill>
                    <a:srgbClr val="3F4444"/>
                  </a:solidFill>
                  <a:latin typeface="Calibri"/>
                  <a:cs typeface="Calibri" panose="020F0502020204030204" pitchFamily="34" charset="0"/>
                </a:rPr>
                <a:t>7</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6" name="TextBox 5">
            <a:extLst>
              <a:ext uri="{FF2B5EF4-FFF2-40B4-BE49-F238E27FC236}">
                <a16:creationId xmlns:a16="http://schemas.microsoft.com/office/drawing/2014/main" id="{BD666905-0292-59D5-E450-A0245CC1F08B}"/>
              </a:ext>
            </a:extLst>
          </p:cNvPr>
          <p:cNvSpPr txBox="1"/>
          <p:nvPr/>
        </p:nvSpPr>
        <p:spPr>
          <a:xfrm>
            <a:off x="407988" y="938265"/>
            <a:ext cx="696030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Budget / Support Information section</a:t>
            </a:r>
          </a:p>
        </p:txBody>
      </p:sp>
      <p:sp>
        <p:nvSpPr>
          <p:cNvPr id="9" name="Text Placeholder 30">
            <a:extLst>
              <a:ext uri="{FF2B5EF4-FFF2-40B4-BE49-F238E27FC236}">
                <a16:creationId xmlns:a16="http://schemas.microsoft.com/office/drawing/2014/main" id="{E3D451BA-593E-1197-3F38-567C7810F21B}"/>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cxnSp>
        <p:nvCxnSpPr>
          <p:cNvPr id="14" name="Straight Arrow Connector 13">
            <a:extLst>
              <a:ext uri="{FF2B5EF4-FFF2-40B4-BE49-F238E27FC236}">
                <a16:creationId xmlns:a16="http://schemas.microsoft.com/office/drawing/2014/main" id="{8AC52049-9357-3C0D-7810-BD0A6A92A79A}"/>
              </a:ext>
            </a:extLst>
          </p:cNvPr>
          <p:cNvCxnSpPr>
            <a:cxnSpLocks/>
            <a:stCxn id="52" idx="3"/>
            <a:endCxn id="12" idx="1"/>
          </p:cNvCxnSpPr>
          <p:nvPr/>
        </p:nvCxnSpPr>
        <p:spPr>
          <a:xfrm>
            <a:off x="4644013" y="4168468"/>
            <a:ext cx="6766707" cy="203027"/>
          </a:xfrm>
          <a:prstGeom prst="bentConnector3">
            <a:avLst>
              <a:gd name="adj1" fmla="val 50000"/>
            </a:avLst>
          </a:prstGeom>
          <a:ln w="1905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2" name="Picture 11" descr="A blue rectangle with white text&#10;&#10;Description automatically generated">
            <a:extLst>
              <a:ext uri="{FF2B5EF4-FFF2-40B4-BE49-F238E27FC236}">
                <a16:creationId xmlns:a16="http://schemas.microsoft.com/office/drawing/2014/main" id="{D24876A8-03E7-0852-6DE7-E196A667D5B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410720" y="4230384"/>
            <a:ext cx="517755" cy="282222"/>
          </a:xfrm>
          <a:prstGeom prst="rect">
            <a:avLst/>
          </a:prstGeom>
          <a:ln w="19050">
            <a:solidFill>
              <a:schemeClr val="accent2"/>
            </a:solidFill>
          </a:ln>
        </p:spPr>
      </p:pic>
      <p:sp>
        <p:nvSpPr>
          <p:cNvPr id="8" name="Rounded Rectangle 4">
            <a:extLst>
              <a:ext uri="{FF2B5EF4-FFF2-40B4-BE49-F238E27FC236}">
                <a16:creationId xmlns:a16="http://schemas.microsoft.com/office/drawing/2014/main" id="{7B8646BE-A00C-48DD-4BA7-76B0FC96071B}"/>
              </a:ext>
            </a:extLst>
          </p:cNvPr>
          <p:cNvSpPr/>
          <p:nvPr/>
        </p:nvSpPr>
        <p:spPr>
          <a:xfrm>
            <a:off x="1162062" y="5065824"/>
            <a:ext cx="4230000" cy="684955"/>
          </a:xfrm>
          <a:prstGeom prst="roundRect">
            <a:avLst>
              <a:gd name="adj" fmla="val 0"/>
            </a:avLst>
          </a:prstGeom>
          <a:solidFill>
            <a:srgbClr val="F8D580"/>
          </a:solidFill>
          <a:ln w="19050" cap="flat" cmpd="sng" algn="ctr">
            <a:solidFill>
              <a:srgbClr val="F0AB00"/>
            </a:solidFill>
            <a:prstDash val="solid"/>
          </a:ln>
          <a:effectLst/>
        </p:spPr>
        <p:txBody>
          <a:bodyPr lIns="288000" rIns="288000" rtlCol="0" anchor="ctr">
            <a:normAutofit/>
          </a:bodyPr>
          <a:lstStyle/>
          <a:p>
            <a:pPr marL="0" marR="0" lvl="0" indent="0" algn="ctr" defTabSz="914378" rtl="0" eaLnBrk="1" fontAlgn="auto" latinLnBrk="0" hangingPunct="1">
              <a:lnSpc>
                <a:spcPts val="1300"/>
              </a:lnSpc>
              <a:spcBef>
                <a:spcPts val="0"/>
              </a:spcBef>
              <a:spcAft>
                <a:spcPts val="300"/>
              </a:spcAft>
              <a:buClrTx/>
              <a:buSzPts val="2400"/>
              <a:buFontTx/>
              <a:buNone/>
              <a:tabLst/>
              <a:defRPr/>
            </a:pPr>
            <a:r>
              <a:rPr lang="en-US" sz="1200" kern="0">
                <a:solidFill>
                  <a:srgbClr val="000000"/>
                </a:solidFill>
                <a:latin typeface="Calibri"/>
                <a:cs typeface="Calibri Light" panose="020F0302020204030204" pitchFamily="34" charset="0"/>
              </a:rPr>
              <a:t>If the selected Type of Support is NOT </a:t>
            </a:r>
            <a:r>
              <a:rPr lang="en-US" sz="1200" b="1" kern="0">
                <a:solidFill>
                  <a:srgbClr val="000000"/>
                </a:solidFill>
                <a:latin typeface="Calibri"/>
                <a:cs typeface="Calibri Light" panose="020F0302020204030204" pitchFamily="34" charset="0"/>
              </a:rPr>
              <a:t>Funding </a:t>
            </a:r>
            <a:r>
              <a:rPr lang="en-US" sz="1200" kern="0">
                <a:solidFill>
                  <a:srgbClr val="000000"/>
                </a:solidFill>
                <a:latin typeface="Calibri"/>
                <a:cs typeface="Calibri Light" panose="020F0302020204030204" pitchFamily="34" charset="0"/>
              </a:rPr>
              <a:t>or both </a:t>
            </a:r>
            <a:r>
              <a:rPr lang="en-US" sz="1200" b="1" kern="0">
                <a:solidFill>
                  <a:srgbClr val="000000"/>
                </a:solidFill>
                <a:latin typeface="Calibri"/>
                <a:cs typeface="Calibri Light" panose="020F0302020204030204" pitchFamily="34" charset="0"/>
              </a:rPr>
              <a:t>Funding and Product</a:t>
            </a:r>
            <a:r>
              <a:rPr lang="en-US" sz="1200" kern="0">
                <a:solidFill>
                  <a:srgbClr val="000000"/>
                </a:solidFill>
                <a:latin typeface="Calibri"/>
                <a:cs typeface="Calibri Light" panose="020F0302020204030204" pitchFamily="34" charset="0"/>
              </a:rPr>
              <a:t>, go to step 18.</a:t>
            </a:r>
            <a:endParaRPr kumimoji="0" lang="en-US"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endParaRPr>
          </a:p>
        </p:txBody>
      </p:sp>
      <p:grpSp>
        <p:nvGrpSpPr>
          <p:cNvPr id="22" name="Group 21">
            <a:extLst>
              <a:ext uri="{FF2B5EF4-FFF2-40B4-BE49-F238E27FC236}">
                <a16:creationId xmlns:a16="http://schemas.microsoft.com/office/drawing/2014/main" id="{17F8E910-D0B5-DD95-E0AF-6E32764E38B0}"/>
              </a:ext>
            </a:extLst>
          </p:cNvPr>
          <p:cNvGrpSpPr/>
          <p:nvPr/>
        </p:nvGrpSpPr>
        <p:grpSpPr>
          <a:xfrm>
            <a:off x="7172412" y="1307596"/>
            <a:ext cx="4611600" cy="2325401"/>
            <a:chOff x="7172414" y="1307595"/>
            <a:chExt cx="4611600" cy="2325401"/>
          </a:xfrm>
        </p:grpSpPr>
        <p:pic>
          <p:nvPicPr>
            <p:cNvPr id="17" name="Picture 16" descr="A screenshot of a computer&#10;&#10;Description automatically generated">
              <a:extLst>
                <a:ext uri="{FF2B5EF4-FFF2-40B4-BE49-F238E27FC236}">
                  <a16:creationId xmlns:a16="http://schemas.microsoft.com/office/drawing/2014/main" id="{574F730D-7F4E-50AB-B577-0F4B719DFC7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42"/>
            <a:stretch/>
          </p:blipFill>
          <p:spPr>
            <a:xfrm>
              <a:off x="7172414" y="1307595"/>
              <a:ext cx="4611600" cy="2325401"/>
            </a:xfrm>
            <a:prstGeom prst="rect">
              <a:avLst/>
            </a:prstGeom>
            <a:ln w="12700">
              <a:solidFill>
                <a:srgbClr val="F0AB00"/>
              </a:solidFill>
            </a:ln>
          </p:spPr>
        </p:pic>
        <p:pic>
          <p:nvPicPr>
            <p:cNvPr id="13" name="Picture 12" descr="A black pencil with a white background&#10;&#10;Description automatically generated">
              <a:extLst>
                <a:ext uri="{FF2B5EF4-FFF2-40B4-BE49-F238E27FC236}">
                  <a16:creationId xmlns:a16="http://schemas.microsoft.com/office/drawing/2014/main" id="{EC09AAFD-F057-E518-4D53-139AF4CAE3DC}"/>
                </a:ext>
              </a:extLst>
            </p:cNvPr>
            <p:cNvPicPr>
              <a:picLocks noChangeAspect="1"/>
            </p:cNvPicPr>
            <p:nvPr/>
          </p:nvPicPr>
          <p:blipFill>
            <a:blip r:embed="rId6"/>
            <a:stretch>
              <a:fillRect/>
            </a:stretch>
          </p:blipFill>
          <p:spPr>
            <a:xfrm>
              <a:off x="11362810" y="1704711"/>
              <a:ext cx="381747" cy="311195"/>
            </a:xfrm>
            <a:prstGeom prst="rect">
              <a:avLst/>
            </a:prstGeom>
            <a:ln w="19050">
              <a:solidFill>
                <a:schemeClr val="accent2"/>
              </a:solidFill>
            </a:ln>
          </p:spPr>
        </p:pic>
        <p:pic>
          <p:nvPicPr>
            <p:cNvPr id="21" name="Picture 20">
              <a:extLst>
                <a:ext uri="{FF2B5EF4-FFF2-40B4-BE49-F238E27FC236}">
                  <a16:creationId xmlns:a16="http://schemas.microsoft.com/office/drawing/2014/main" id="{9B82B721-CE8B-1BBF-B77C-760029248FCD}"/>
                </a:ext>
              </a:extLst>
            </p:cNvPr>
            <p:cNvPicPr>
              <a:picLocks noChangeAspect="1"/>
            </p:cNvPicPr>
            <p:nvPr/>
          </p:nvPicPr>
          <p:blipFill>
            <a:blip r:embed="rId7"/>
            <a:stretch>
              <a:fillRect/>
            </a:stretch>
          </p:blipFill>
          <p:spPr>
            <a:xfrm>
              <a:off x="8157849" y="1969441"/>
              <a:ext cx="1723130" cy="194022"/>
            </a:xfrm>
            <a:prstGeom prst="rect">
              <a:avLst/>
            </a:prstGeom>
            <a:ln>
              <a:solidFill>
                <a:schemeClr val="accent2"/>
              </a:solidFill>
            </a:ln>
          </p:spPr>
        </p:pic>
      </p:grpSp>
      <p:cxnSp>
        <p:nvCxnSpPr>
          <p:cNvPr id="26" name="Connector: Elbow 25">
            <a:extLst>
              <a:ext uri="{FF2B5EF4-FFF2-40B4-BE49-F238E27FC236}">
                <a16:creationId xmlns:a16="http://schemas.microsoft.com/office/drawing/2014/main" id="{9817516F-EF7D-BC11-9A1E-8B25B3E35656}"/>
              </a:ext>
            </a:extLst>
          </p:cNvPr>
          <p:cNvCxnSpPr>
            <a:cxnSpLocks/>
            <a:stCxn id="42" idx="3"/>
            <a:endCxn id="13" idx="1"/>
          </p:cNvCxnSpPr>
          <p:nvPr/>
        </p:nvCxnSpPr>
        <p:spPr>
          <a:xfrm flipV="1">
            <a:off x="4644012" y="1860310"/>
            <a:ext cx="6718796" cy="706275"/>
          </a:xfrm>
          <a:prstGeom prst="bentConnector3">
            <a:avLst>
              <a:gd name="adj1" fmla="val 24595"/>
            </a:avLst>
          </a:prstGeom>
          <a:noFill/>
          <a:ln w="19050" cap="flat" cmpd="sng" algn="ctr">
            <a:solidFill>
              <a:schemeClr val="accent2"/>
            </a:solidFill>
            <a:prstDash val="dash"/>
            <a:tailEnd type="triangle"/>
          </a:ln>
          <a:effectLst/>
        </p:spPr>
      </p:cxnSp>
      <p:pic>
        <p:nvPicPr>
          <p:cNvPr id="24" name="Picture 23">
            <a:extLst>
              <a:ext uri="{FF2B5EF4-FFF2-40B4-BE49-F238E27FC236}">
                <a16:creationId xmlns:a16="http://schemas.microsoft.com/office/drawing/2014/main" id="{8BF1F486-0F92-4869-6144-67D925087BEF}"/>
              </a:ext>
            </a:extLst>
          </p:cNvPr>
          <p:cNvPicPr>
            <a:picLocks noChangeAspect="1"/>
          </p:cNvPicPr>
          <p:nvPr/>
        </p:nvPicPr>
        <p:blipFill>
          <a:blip r:embed="rId8"/>
          <a:stretch>
            <a:fillRect/>
          </a:stretch>
        </p:blipFill>
        <p:spPr>
          <a:xfrm>
            <a:off x="8215196" y="4724431"/>
            <a:ext cx="3454401" cy="683871"/>
          </a:xfrm>
          <a:prstGeom prst="rect">
            <a:avLst/>
          </a:prstGeom>
        </p:spPr>
      </p:pic>
    </p:spTree>
    <p:extLst>
      <p:ext uri="{BB962C8B-B14F-4D97-AF65-F5344CB8AC3E}">
        <p14:creationId xmlns:p14="http://schemas.microsoft.com/office/powerpoint/2010/main" val="50019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16090C-B931-194A-A38A-A210C77C6589}"/>
              </a:ext>
            </a:extLst>
          </p:cNvPr>
          <p:cNvSpPr>
            <a:spLocks noGrp="1"/>
          </p:cNvSpPr>
          <p:nvPr>
            <p:ph type="title"/>
          </p:nvPr>
        </p:nvSpPr>
        <p:spPr>
          <a:xfrm>
            <a:off x="407987" y="404812"/>
            <a:ext cx="11376025" cy="568229"/>
          </a:xfrm>
        </p:spPr>
        <p:txBody>
          <a:bodyPr>
            <a:normAutofit fontScale="90000"/>
          </a:bodyPr>
          <a:lstStyle/>
          <a:p>
            <a:r>
              <a:rPr lang="en-GB" sz="4000"/>
              <a:t>How to use this guide</a:t>
            </a:r>
            <a:br>
              <a:rPr lang="en-GB">
                <a:solidFill>
                  <a:schemeClr val="tx1"/>
                </a:solidFill>
              </a:rPr>
            </a:br>
            <a:br>
              <a:rPr kumimoji="0" lang="en-GB" sz="3600" b="0" i="0" u="none" strike="noStrike" kern="1200" cap="none" spc="0" normalizeH="0" baseline="0" noProof="0">
                <a:ln>
                  <a:noFill/>
                </a:ln>
                <a:solidFill>
                  <a:schemeClr val="tx1"/>
                </a:solidFill>
                <a:effectLst/>
                <a:uLnTx/>
                <a:uFillTx/>
                <a:ea typeface="+mn-ea"/>
                <a:cs typeface="+mn-cs"/>
              </a:rPr>
            </a:br>
            <a:endParaRPr lang="en-GB">
              <a:solidFill>
                <a:schemeClr val="tx1"/>
              </a:solidFill>
            </a:endParaRPr>
          </a:p>
        </p:txBody>
      </p:sp>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E1AAFC1C-118D-F6B1-2FB7-F3B5393C03A3}"/>
              </a:ext>
            </a:extLst>
          </p:cNvPr>
          <p:cNvGrpSpPr/>
          <p:nvPr/>
        </p:nvGrpSpPr>
        <p:grpSpPr>
          <a:xfrm>
            <a:off x="841460" y="1719588"/>
            <a:ext cx="3046485" cy="852172"/>
            <a:chOff x="4400840" y="3012295"/>
            <a:chExt cx="2138370" cy="598151"/>
          </a:xfrm>
        </p:grpSpPr>
        <p:sp>
          <p:nvSpPr>
            <p:cNvPr id="3" name="Rounded Rectangle 4">
              <a:extLst>
                <a:ext uri="{FF2B5EF4-FFF2-40B4-BE49-F238E27FC236}">
                  <a16:creationId xmlns:a16="http://schemas.microsoft.com/office/drawing/2014/main" id="{72BBCD82-62CD-3AA9-3274-037DE23DA42E}"/>
                </a:ext>
              </a:extLst>
            </p:cNvPr>
            <p:cNvSpPr/>
            <p:nvPr/>
          </p:nvSpPr>
          <p:spPr>
            <a:xfrm>
              <a:off x="4593504" y="3206144"/>
              <a:ext cx="1945706" cy="404302"/>
            </a:xfrm>
            <a:prstGeom prst="roundRect">
              <a:avLst>
                <a:gd name="adj" fmla="val 0"/>
              </a:avLst>
            </a:prstGeom>
            <a:solidFill>
              <a:schemeClr val="accent1"/>
            </a:solidFill>
            <a:ln w="19050" cap="flat" cmpd="sng" algn="ctr">
              <a:noFill/>
              <a:prstDash val="solid"/>
            </a:ln>
            <a:effectLst/>
          </p:spPr>
          <p:txBody>
            <a:bodyPr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6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Click </a:t>
              </a:r>
              <a:r>
                <a:rPr kumimoji="0" lang="en-GB" sz="16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Accept</a:t>
              </a:r>
              <a:endParaRPr kumimoji="0" lang="en-US" sz="16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5" name="Oval 4">
              <a:extLst>
                <a:ext uri="{FF2B5EF4-FFF2-40B4-BE49-F238E27FC236}">
                  <a16:creationId xmlns:a16="http://schemas.microsoft.com/office/drawing/2014/main" id="{A9D114B2-DE1A-75F0-153B-11BBB737CF9B}"/>
                </a:ext>
              </a:extLst>
            </p:cNvPr>
            <p:cNvSpPr/>
            <p:nvPr/>
          </p:nvSpPr>
          <p:spPr>
            <a:xfrm>
              <a:off x="4400840" y="3012295"/>
              <a:ext cx="396000" cy="396000"/>
            </a:xfrm>
            <a:prstGeom prst="ellipse">
              <a:avLst/>
            </a:prstGeom>
            <a:solidFill>
              <a:srgbClr val="FFFFFF"/>
            </a:solidFill>
            <a:ln w="12700" cap="flat" cmpd="sng" algn="ctr">
              <a:solidFill>
                <a:schemeClr val="accent1"/>
              </a:solidFill>
              <a:prstDash val="solid"/>
            </a:ln>
            <a:effectLst/>
          </p:spPr>
          <p:txBody>
            <a:bodyPr wrap="none" t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Arial"/>
                  <a:ea typeface="+mn-ea"/>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Arial"/>
                <a:ea typeface="+mn-ea"/>
                <a:cs typeface="Calibri" panose="020F0502020204030204" pitchFamily="34" charset="0"/>
              </a:endParaRPr>
            </a:p>
          </p:txBody>
        </p:sp>
      </p:grpSp>
      <p:sp>
        <p:nvSpPr>
          <p:cNvPr id="6" name="Rounded Rectangle 4">
            <a:extLst>
              <a:ext uri="{FF2B5EF4-FFF2-40B4-BE49-F238E27FC236}">
                <a16:creationId xmlns:a16="http://schemas.microsoft.com/office/drawing/2014/main" id="{1BB8BD69-604C-7AC9-93D6-9C68D5ED892D}"/>
              </a:ext>
            </a:extLst>
          </p:cNvPr>
          <p:cNvSpPr/>
          <p:nvPr/>
        </p:nvSpPr>
        <p:spPr>
          <a:xfrm>
            <a:off x="1115944" y="4058930"/>
            <a:ext cx="2772000" cy="576000"/>
          </a:xfrm>
          <a:prstGeom prst="roundRect">
            <a:avLst>
              <a:gd name="adj" fmla="val 0"/>
            </a:avLst>
          </a:prstGeom>
          <a:solidFill>
            <a:schemeClr val="tx1"/>
          </a:solidFill>
          <a:ln w="19050" cap="flat" cmpd="sng" algn="ctr">
            <a:noFill/>
            <a:prstDash val="solid"/>
          </a:ln>
          <a:effectLst/>
        </p:spPr>
        <p:txBody>
          <a:bodyPr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US" sz="16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a:t>
            </a:r>
          </a:p>
        </p:txBody>
      </p:sp>
      <p:sp>
        <p:nvSpPr>
          <p:cNvPr id="17" name="TextBox 16">
            <a:extLst>
              <a:ext uri="{FF2B5EF4-FFF2-40B4-BE49-F238E27FC236}">
                <a16:creationId xmlns:a16="http://schemas.microsoft.com/office/drawing/2014/main" id="{C22B5E75-A0D7-3624-7DD5-C1FB5F0AE8EF}"/>
              </a:ext>
            </a:extLst>
          </p:cNvPr>
          <p:cNvSpPr txBox="1"/>
          <p:nvPr/>
        </p:nvSpPr>
        <p:spPr>
          <a:xfrm>
            <a:off x="4307952" y="2017762"/>
            <a:ext cx="600273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5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Numbered mulberry-coloured boxes describe the actions the user should carry out in sequence to complete the task.</a:t>
            </a:r>
          </a:p>
        </p:txBody>
      </p:sp>
      <p:sp>
        <p:nvSpPr>
          <p:cNvPr id="18" name="TextBox 17">
            <a:extLst>
              <a:ext uri="{FF2B5EF4-FFF2-40B4-BE49-F238E27FC236}">
                <a16:creationId xmlns:a16="http://schemas.microsoft.com/office/drawing/2014/main" id="{2817D3A9-6DDF-9C0E-9818-FB1EDE3C787F}"/>
              </a:ext>
            </a:extLst>
          </p:cNvPr>
          <p:cNvSpPr txBox="1"/>
          <p:nvPr/>
        </p:nvSpPr>
        <p:spPr>
          <a:xfrm>
            <a:off x="4307952" y="4088893"/>
            <a:ext cx="5964616"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5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Grey boxes describe functionalities and explain what the user will see as they navigate the system.</a:t>
            </a:r>
          </a:p>
        </p:txBody>
      </p:sp>
      <p:sp>
        <p:nvSpPr>
          <p:cNvPr id="19" name="TextBox 18">
            <a:extLst>
              <a:ext uri="{FF2B5EF4-FFF2-40B4-BE49-F238E27FC236}">
                <a16:creationId xmlns:a16="http://schemas.microsoft.com/office/drawing/2014/main" id="{D1F2F876-CFDC-E89A-8AD0-E066DECA761B}"/>
              </a:ext>
            </a:extLst>
          </p:cNvPr>
          <p:cNvSpPr txBox="1"/>
          <p:nvPr/>
        </p:nvSpPr>
        <p:spPr>
          <a:xfrm>
            <a:off x="4307952" y="5247260"/>
            <a:ext cx="727582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500">
                <a:solidFill>
                  <a:srgbClr val="3F4444"/>
                </a:solidFill>
                <a:latin typeface="Calibri Light" panose="020F0302020204030204" pitchFamily="34" charset="0"/>
                <a:ea typeface="Calibri Light" panose="020F0302020204030204" pitchFamily="34" charset="0"/>
                <a:cs typeface="Calibri Light" panose="020F0302020204030204" pitchFamily="34" charset="0"/>
              </a:rPr>
              <a:t>Yellow</a:t>
            </a:r>
            <a:r>
              <a:rPr kumimoji="0" lang="en-GB" sz="15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boxes contain tips and reminders to help the user navigate the system more efficiently.</a:t>
            </a:r>
          </a:p>
        </p:txBody>
      </p:sp>
      <p:grpSp>
        <p:nvGrpSpPr>
          <p:cNvPr id="20" name="Group 19">
            <a:extLst>
              <a:ext uri="{FF2B5EF4-FFF2-40B4-BE49-F238E27FC236}">
                <a16:creationId xmlns:a16="http://schemas.microsoft.com/office/drawing/2014/main" id="{59ADE0A1-666C-1940-AFAC-26538CE411AF}"/>
              </a:ext>
            </a:extLst>
          </p:cNvPr>
          <p:cNvGrpSpPr/>
          <p:nvPr/>
        </p:nvGrpSpPr>
        <p:grpSpPr>
          <a:xfrm>
            <a:off x="1941988" y="2959768"/>
            <a:ext cx="1807855" cy="570668"/>
            <a:chOff x="2322513" y="2820896"/>
            <a:chExt cx="1807855" cy="570668"/>
          </a:xfrm>
        </p:grpSpPr>
        <p:cxnSp>
          <p:nvCxnSpPr>
            <p:cNvPr id="21" name="Connector: Elbow 20">
              <a:extLst>
                <a:ext uri="{FF2B5EF4-FFF2-40B4-BE49-F238E27FC236}">
                  <a16:creationId xmlns:a16="http://schemas.microsoft.com/office/drawing/2014/main" id="{3AD87C94-C7C6-31D2-46B3-738A4D42CD4C}"/>
                </a:ext>
              </a:extLst>
            </p:cNvPr>
            <p:cNvCxnSpPr>
              <a:cxnSpLocks/>
            </p:cNvCxnSpPr>
            <p:nvPr/>
          </p:nvCxnSpPr>
          <p:spPr>
            <a:xfrm>
              <a:off x="2322513" y="2820896"/>
              <a:ext cx="1807855" cy="212543"/>
            </a:xfrm>
            <a:prstGeom prst="bentConnector3">
              <a:avLst>
                <a:gd name="adj1" fmla="val 50000"/>
              </a:avLst>
            </a:prstGeom>
            <a:noFill/>
            <a:ln w="12700" cap="flat" cmpd="sng" algn="ctr">
              <a:solidFill>
                <a:schemeClr val="accent1"/>
              </a:solidFill>
              <a:prstDash val="dash"/>
              <a:tailEnd type="triangle"/>
            </a:ln>
            <a:effectLst/>
          </p:spPr>
        </p:cxnSp>
        <p:cxnSp>
          <p:nvCxnSpPr>
            <p:cNvPr id="22" name="Connector: Elbow 21">
              <a:extLst>
                <a:ext uri="{FF2B5EF4-FFF2-40B4-BE49-F238E27FC236}">
                  <a16:creationId xmlns:a16="http://schemas.microsoft.com/office/drawing/2014/main" id="{A6DFE146-E40F-F9AF-DD0B-E1724AE5283C}"/>
                </a:ext>
              </a:extLst>
            </p:cNvPr>
            <p:cNvCxnSpPr>
              <a:cxnSpLocks/>
            </p:cNvCxnSpPr>
            <p:nvPr/>
          </p:nvCxnSpPr>
          <p:spPr>
            <a:xfrm>
              <a:off x="2322513" y="3164844"/>
              <a:ext cx="1801812" cy="226720"/>
            </a:xfrm>
            <a:prstGeom prst="bentConnector3">
              <a:avLst>
                <a:gd name="adj1" fmla="val 50000"/>
              </a:avLst>
            </a:prstGeom>
            <a:noFill/>
            <a:ln w="12700" cap="flat" cmpd="sng" algn="ctr">
              <a:solidFill>
                <a:schemeClr val="accent2"/>
              </a:solidFill>
              <a:prstDash val="dash"/>
              <a:tailEnd type="triangle"/>
            </a:ln>
            <a:effectLst/>
          </p:spPr>
        </p:cxnSp>
      </p:grpSp>
      <p:sp>
        <p:nvSpPr>
          <p:cNvPr id="23" name="TextBox 22">
            <a:extLst>
              <a:ext uri="{FF2B5EF4-FFF2-40B4-BE49-F238E27FC236}">
                <a16:creationId xmlns:a16="http://schemas.microsoft.com/office/drawing/2014/main" id="{7CE856EF-BE32-48D5-73C6-4F94E9DBD28A}"/>
              </a:ext>
            </a:extLst>
          </p:cNvPr>
          <p:cNvSpPr txBox="1"/>
          <p:nvPr/>
        </p:nvSpPr>
        <p:spPr>
          <a:xfrm>
            <a:off x="4275904" y="3064919"/>
            <a:ext cx="648367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5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Mulberry-coloured arrows identify odd-numbered actions, gold arrows identify even-numbered actions.</a:t>
            </a:r>
          </a:p>
        </p:txBody>
      </p:sp>
      <p:sp>
        <p:nvSpPr>
          <p:cNvPr id="10" name="Rounded Rectangle 4">
            <a:extLst>
              <a:ext uri="{FF2B5EF4-FFF2-40B4-BE49-F238E27FC236}">
                <a16:creationId xmlns:a16="http://schemas.microsoft.com/office/drawing/2014/main" id="{CBCE92E1-693A-6A9F-F5AD-1EECF4DEE015}"/>
              </a:ext>
            </a:extLst>
          </p:cNvPr>
          <p:cNvSpPr/>
          <p:nvPr/>
        </p:nvSpPr>
        <p:spPr>
          <a:xfrm>
            <a:off x="1115944" y="5120843"/>
            <a:ext cx="2772000" cy="576000"/>
          </a:xfrm>
          <a:prstGeom prst="roundRect">
            <a:avLst>
              <a:gd name="adj" fmla="val 0"/>
            </a:avLst>
          </a:prstGeom>
          <a:solidFill>
            <a:srgbClr val="F8D580"/>
          </a:solidFill>
          <a:ln w="19050" cap="flat" cmpd="sng" algn="ctr">
            <a:solidFill>
              <a:schemeClr val="accent2"/>
            </a:solidFill>
            <a:prstDash val="solid"/>
          </a:ln>
          <a:effectLst/>
        </p:spPr>
        <p:txBody>
          <a:bodyPr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US" sz="1600" b="0"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Tips and reminders</a:t>
            </a:r>
          </a:p>
        </p:txBody>
      </p:sp>
    </p:spTree>
    <p:extLst>
      <p:ext uri="{BB962C8B-B14F-4D97-AF65-F5344CB8AC3E}">
        <p14:creationId xmlns:p14="http://schemas.microsoft.com/office/powerpoint/2010/main" val="188994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7CF854B-D211-D6B6-3531-06FA0FDCF767}"/>
              </a:ext>
            </a:extLst>
          </p:cNvPr>
          <p:cNvPicPr>
            <a:picLocks noChangeAspect="1"/>
          </p:cNvPicPr>
          <p:nvPr/>
        </p:nvPicPr>
        <p:blipFill>
          <a:blip r:embed="rId2"/>
          <a:stretch>
            <a:fillRect/>
          </a:stretch>
        </p:blipFill>
        <p:spPr>
          <a:xfrm>
            <a:off x="7132630" y="3778534"/>
            <a:ext cx="4611600" cy="2108641"/>
          </a:xfrm>
          <a:prstGeom prst="rect">
            <a:avLst/>
          </a:prstGeom>
          <a:ln w="12700">
            <a:solidFill>
              <a:schemeClr val="accent2"/>
            </a:solidFill>
          </a:ln>
        </p:spPr>
      </p:pic>
      <p:pic>
        <p:nvPicPr>
          <p:cNvPr id="14" name="Picture 13">
            <a:extLst>
              <a:ext uri="{FF2B5EF4-FFF2-40B4-BE49-F238E27FC236}">
                <a16:creationId xmlns:a16="http://schemas.microsoft.com/office/drawing/2014/main" id="{5BEBB1CA-1985-0680-26A1-C0BBA1DE7476}"/>
              </a:ext>
            </a:extLst>
          </p:cNvPr>
          <p:cNvPicPr>
            <a:picLocks noChangeAspect="1"/>
          </p:cNvPicPr>
          <p:nvPr/>
        </p:nvPicPr>
        <p:blipFill>
          <a:blip r:embed="rId3"/>
          <a:stretch>
            <a:fillRect/>
          </a:stretch>
        </p:blipFill>
        <p:spPr>
          <a:xfrm>
            <a:off x="7132630" y="1549085"/>
            <a:ext cx="4611600" cy="2103622"/>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20</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305F379A-6D91-8091-265A-9BDFA7BEE44C}"/>
              </a:ext>
            </a:extLst>
          </p:cNvPr>
          <p:cNvGrpSpPr/>
          <p:nvPr/>
        </p:nvGrpSpPr>
        <p:grpSpPr>
          <a:xfrm>
            <a:off x="404067" y="1532451"/>
            <a:ext cx="4242086" cy="888574"/>
            <a:chOff x="626691" y="1705100"/>
            <a:chExt cx="4242086" cy="888574"/>
          </a:xfrm>
        </p:grpSpPr>
        <p:sp>
          <p:nvSpPr>
            <p:cNvPr id="42" name="Rounded Rectangle 4">
              <a:extLst>
                <a:ext uri="{FF2B5EF4-FFF2-40B4-BE49-F238E27FC236}">
                  <a16:creationId xmlns:a16="http://schemas.microsoft.com/office/drawing/2014/main" id="{3F0FA6EC-1804-C81F-6852-B12E984D9E30}"/>
                </a:ext>
              </a:extLst>
            </p:cNvPr>
            <p:cNvSpPr/>
            <p:nvPr/>
          </p:nvSpPr>
          <p:spPr>
            <a:xfrm>
              <a:off x="908777" y="1986882"/>
              <a:ext cx="3960000" cy="606792"/>
            </a:xfrm>
            <a:prstGeom prst="roundRect">
              <a:avLst>
                <a:gd name="adj" fmla="val 0"/>
              </a:avLst>
            </a:prstGeom>
            <a:solidFill>
              <a:schemeClr val="accent1"/>
            </a:solidFill>
            <a:ln w="6350" cap="flat" cmpd="sng" algn="ctr">
              <a:noFill/>
              <a:prstDash val="solid"/>
            </a:ln>
            <a:effectLst/>
          </p:spPr>
          <p:txBody>
            <a:bodyPr rtlCol="0" anchor="ctr">
              <a:normAutofit/>
            </a:bodyPr>
            <a:lstStyle/>
            <a:p>
              <a:pPr algn="ctr" defTabSz="914378">
                <a:lnSpc>
                  <a:spcPts val="1600"/>
                </a:lnSpc>
                <a:buSzPts val="2400"/>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Open the </a:t>
              </a:r>
              <a:r>
                <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Publications </a:t>
              </a: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 and </a:t>
              </a:r>
              <a:r>
                <a:rPr lang="en-GB" sz="1200" kern="0">
                  <a:solidFill>
                    <a:srgbClr val="FFFFFF"/>
                  </a:solidFill>
                  <a:latin typeface="Calibri"/>
                  <a:cs typeface="Calibri Light" panose="020F0302020204030204" pitchFamily="34" charset="0"/>
                </a:rPr>
                <a:t>c</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lick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+Create </a:t>
              </a: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to add a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planned</a:t>
              </a: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publication</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43" name="Oval 42">
              <a:extLst>
                <a:ext uri="{FF2B5EF4-FFF2-40B4-BE49-F238E27FC236}">
                  <a16:creationId xmlns:a16="http://schemas.microsoft.com/office/drawing/2014/main" id="{1B31D652-716C-02D2-A9F7-B2B1DBD3F8E6}"/>
                </a:ext>
              </a:extLst>
            </p:cNvPr>
            <p:cNvSpPr/>
            <p:nvPr/>
          </p:nvSpPr>
          <p:spPr>
            <a:xfrm>
              <a:off x="626691" y="1705100"/>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8A1CD675-5BC6-4094-8E42-C4E24B597D6D}"/>
              </a:ext>
            </a:extLst>
          </p:cNvPr>
          <p:cNvGrpSpPr/>
          <p:nvPr/>
        </p:nvGrpSpPr>
        <p:grpSpPr>
          <a:xfrm>
            <a:off x="404067" y="3430488"/>
            <a:ext cx="4231734" cy="845952"/>
            <a:chOff x="4314305" y="3008359"/>
            <a:chExt cx="2970312" cy="593786"/>
          </a:xfrm>
        </p:grpSpPr>
        <p:sp>
          <p:nvSpPr>
            <p:cNvPr id="55" name="Rounded Rectangle 4">
              <a:extLst>
                <a:ext uri="{FF2B5EF4-FFF2-40B4-BE49-F238E27FC236}">
                  <a16:creationId xmlns:a16="http://schemas.microsoft.com/office/drawing/2014/main" id="{2FFFAF86-8A2F-B6C4-8DFE-A61E692BC02A}"/>
                </a:ext>
              </a:extLst>
            </p:cNvPr>
            <p:cNvSpPr/>
            <p:nvPr/>
          </p:nvSpPr>
          <p:spPr>
            <a:xfrm>
              <a:off x="4505039" y="3206146"/>
              <a:ext cx="2779578" cy="395999"/>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Fill in the mandatory fields and click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8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6" name="Oval 55">
              <a:extLst>
                <a:ext uri="{FF2B5EF4-FFF2-40B4-BE49-F238E27FC236}">
                  <a16:creationId xmlns:a16="http://schemas.microsoft.com/office/drawing/2014/main" id="{C386A689-C46B-9DAC-9124-6199C41E8D10}"/>
                </a:ext>
              </a:extLst>
            </p:cNvPr>
            <p:cNvSpPr/>
            <p:nvPr/>
          </p:nvSpPr>
          <p:spPr>
            <a:xfrm>
              <a:off x="4314305" y="300835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19</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cxnSp>
        <p:nvCxnSpPr>
          <p:cNvPr id="45" name="Connector: Elbow 44">
            <a:extLst>
              <a:ext uri="{FF2B5EF4-FFF2-40B4-BE49-F238E27FC236}">
                <a16:creationId xmlns:a16="http://schemas.microsoft.com/office/drawing/2014/main" id="{47D12BD4-49EE-E690-3F00-CD8A13D057B0}"/>
              </a:ext>
            </a:extLst>
          </p:cNvPr>
          <p:cNvCxnSpPr>
            <a:cxnSpLocks/>
            <a:stCxn id="55" idx="3"/>
            <a:endCxn id="2" idx="1"/>
          </p:cNvCxnSpPr>
          <p:nvPr/>
        </p:nvCxnSpPr>
        <p:spPr>
          <a:xfrm>
            <a:off x="4635801" y="3994355"/>
            <a:ext cx="5934588" cy="1582996"/>
          </a:xfrm>
          <a:prstGeom prst="bentConnector3">
            <a:avLst>
              <a:gd name="adj1" fmla="val 50000"/>
            </a:avLst>
          </a:prstGeom>
          <a:noFill/>
          <a:ln w="19050" cap="flat" cmpd="sng" algn="ctr">
            <a:solidFill>
              <a:schemeClr val="accent1"/>
            </a:solidFill>
            <a:prstDash val="dash"/>
            <a:tailEnd type="triangle"/>
          </a:ln>
          <a:effectLst/>
        </p:spPr>
      </p:cxnSp>
      <p:sp>
        <p:nvSpPr>
          <p:cNvPr id="6" name="Rounded Rectangle 4">
            <a:extLst>
              <a:ext uri="{FF2B5EF4-FFF2-40B4-BE49-F238E27FC236}">
                <a16:creationId xmlns:a16="http://schemas.microsoft.com/office/drawing/2014/main" id="{53B5ED39-2BA5-2DF2-BAAB-4E9C48CC1140}"/>
              </a:ext>
            </a:extLst>
          </p:cNvPr>
          <p:cNvSpPr/>
          <p:nvPr/>
        </p:nvSpPr>
        <p:spPr>
          <a:xfrm>
            <a:off x="3216000" y="2672964"/>
            <a:ext cx="2880000" cy="612000"/>
          </a:xfrm>
          <a:prstGeom prst="roundRect">
            <a:avLst>
              <a:gd name="adj" fmla="val 0"/>
            </a:avLst>
          </a:prstGeom>
          <a:solidFill>
            <a:schemeClr val="tx1"/>
          </a:solidFill>
          <a:ln w="6350">
            <a:noFill/>
          </a:ln>
          <a:effectLst/>
        </p:spPr>
        <p:style>
          <a:lnRef idx="1">
            <a:schemeClr val="accent1"/>
          </a:lnRef>
          <a:fillRef idx="3">
            <a:schemeClr val="accent1"/>
          </a:fillRef>
          <a:effectRef idx="2">
            <a:schemeClr val="accent1"/>
          </a:effectRef>
          <a:fontRef idx="minor">
            <a:schemeClr val="lt1"/>
          </a:fontRef>
        </p:style>
        <p:txBody>
          <a:bodyPr lIns="144000" tIns="36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window appears: ​</a:t>
            </a:r>
            <a:b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 ESR Publication</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0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Rounded Rectangle 4">
            <a:extLst>
              <a:ext uri="{FF2B5EF4-FFF2-40B4-BE49-F238E27FC236}">
                <a16:creationId xmlns:a16="http://schemas.microsoft.com/office/drawing/2014/main" id="{487CEFCF-D043-C215-8140-874175901656}"/>
              </a:ext>
            </a:extLst>
          </p:cNvPr>
          <p:cNvSpPr/>
          <p:nvPr/>
        </p:nvSpPr>
        <p:spPr>
          <a:xfrm>
            <a:off x="1230044" y="4680455"/>
            <a:ext cx="2880000" cy="709391"/>
          </a:xfrm>
          <a:prstGeom prst="roundRect">
            <a:avLst>
              <a:gd name="adj" fmla="val 0"/>
            </a:avLst>
          </a:prstGeom>
          <a:solidFill>
            <a:schemeClr val="tx1"/>
          </a:solidFill>
          <a:ln w="6350">
            <a:no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Publication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record appears in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Publications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a:t>
            </a:r>
            <a:endParaRPr kumimoji="0" lang="en-US" sz="7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D8D4CC46-6032-6626-E46D-498DE14B7354}"/>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Publications section</a:t>
            </a:r>
          </a:p>
        </p:txBody>
      </p:sp>
      <p:sp>
        <p:nvSpPr>
          <p:cNvPr id="13" name="Text Placeholder 30">
            <a:extLst>
              <a:ext uri="{FF2B5EF4-FFF2-40B4-BE49-F238E27FC236}">
                <a16:creationId xmlns:a16="http://schemas.microsoft.com/office/drawing/2014/main" id="{74337F1C-A636-1776-F955-4B48857265EB}"/>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pic>
        <p:nvPicPr>
          <p:cNvPr id="31" name="Picture 30">
            <a:extLst>
              <a:ext uri="{FF2B5EF4-FFF2-40B4-BE49-F238E27FC236}">
                <a16:creationId xmlns:a16="http://schemas.microsoft.com/office/drawing/2014/main" id="{AE3B4D63-30FF-D44E-8ACE-B508CFF0A3A9}"/>
              </a:ext>
            </a:extLst>
          </p:cNvPr>
          <p:cNvPicPr>
            <a:picLocks noChangeAspect="1"/>
          </p:cNvPicPr>
          <p:nvPr/>
        </p:nvPicPr>
        <p:blipFill>
          <a:blip r:embed="rId5"/>
          <a:stretch>
            <a:fillRect/>
          </a:stretch>
        </p:blipFill>
        <p:spPr>
          <a:xfrm>
            <a:off x="3513583" y="5221355"/>
            <a:ext cx="2785617" cy="1094349"/>
          </a:xfrm>
          <a:prstGeom prst="rect">
            <a:avLst/>
          </a:prstGeom>
          <a:ln w="19050">
            <a:solidFill>
              <a:schemeClr val="accent2"/>
            </a:solidFill>
          </a:ln>
        </p:spPr>
      </p:pic>
      <p:cxnSp>
        <p:nvCxnSpPr>
          <p:cNvPr id="24" name="Connector: Elbow 23">
            <a:extLst>
              <a:ext uri="{FF2B5EF4-FFF2-40B4-BE49-F238E27FC236}">
                <a16:creationId xmlns:a16="http://schemas.microsoft.com/office/drawing/2014/main" id="{5C7E79BC-9A4B-8D47-0F17-4DB88552186F}"/>
              </a:ext>
            </a:extLst>
          </p:cNvPr>
          <p:cNvCxnSpPr>
            <a:cxnSpLocks/>
            <a:stCxn id="42" idx="3"/>
            <a:endCxn id="16" idx="1"/>
          </p:cNvCxnSpPr>
          <p:nvPr/>
        </p:nvCxnSpPr>
        <p:spPr>
          <a:xfrm>
            <a:off x="4646153" y="2117629"/>
            <a:ext cx="3222999" cy="293240"/>
          </a:xfrm>
          <a:prstGeom prst="bentConnector3">
            <a:avLst>
              <a:gd name="adj1" fmla="val 50000"/>
            </a:avLst>
          </a:prstGeom>
          <a:noFill/>
          <a:ln w="19050" cap="flat" cmpd="sng" algn="ctr">
            <a:solidFill>
              <a:schemeClr val="accent2"/>
            </a:solidFill>
            <a:prstDash val="dash"/>
            <a:tailEnd type="triangle"/>
          </a:ln>
          <a:effectLst/>
        </p:spPr>
      </p:cxnSp>
      <p:pic>
        <p:nvPicPr>
          <p:cNvPr id="2" name="Picture 1" descr="A blue rectangle with white text&#10;&#10;Description automatically generated">
            <a:extLst>
              <a:ext uri="{FF2B5EF4-FFF2-40B4-BE49-F238E27FC236}">
                <a16:creationId xmlns:a16="http://schemas.microsoft.com/office/drawing/2014/main" id="{831070A8-0676-B108-36F0-DFF986E0589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70389" y="5441078"/>
            <a:ext cx="605891" cy="272546"/>
          </a:xfrm>
          <a:prstGeom prst="rect">
            <a:avLst/>
          </a:prstGeom>
          <a:ln w="25400">
            <a:solidFill>
              <a:schemeClr val="accent2"/>
            </a:solidFill>
          </a:ln>
        </p:spPr>
      </p:pic>
      <p:pic>
        <p:nvPicPr>
          <p:cNvPr id="16" name="Picture 15">
            <a:extLst>
              <a:ext uri="{FF2B5EF4-FFF2-40B4-BE49-F238E27FC236}">
                <a16:creationId xmlns:a16="http://schemas.microsoft.com/office/drawing/2014/main" id="{9F0C8B86-0A7E-CD71-9681-9C688A03A8EF}"/>
              </a:ext>
            </a:extLst>
          </p:cNvPr>
          <p:cNvPicPr>
            <a:picLocks noChangeAspect="1"/>
          </p:cNvPicPr>
          <p:nvPr/>
        </p:nvPicPr>
        <p:blipFill>
          <a:blip r:embed="rId7"/>
          <a:stretch>
            <a:fillRect/>
          </a:stretch>
        </p:blipFill>
        <p:spPr>
          <a:xfrm>
            <a:off x="7869152" y="2308522"/>
            <a:ext cx="588491" cy="204693"/>
          </a:xfrm>
          <a:prstGeom prst="rect">
            <a:avLst/>
          </a:prstGeom>
          <a:ln w="19050">
            <a:solidFill>
              <a:schemeClr val="accent2"/>
            </a:solidFill>
          </a:ln>
        </p:spPr>
      </p:pic>
    </p:spTree>
    <p:extLst>
      <p:ext uri="{BB962C8B-B14F-4D97-AF65-F5344CB8AC3E}">
        <p14:creationId xmlns:p14="http://schemas.microsoft.com/office/powerpoint/2010/main" val="210006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65B65-015F-AB81-36DD-F37A9CF6EC1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642FA3-07FD-336C-22A4-AFBC52781A2C}"/>
              </a:ext>
            </a:extLst>
          </p:cNvPr>
          <p:cNvPicPr>
            <a:picLocks noChangeAspect="1"/>
          </p:cNvPicPr>
          <p:nvPr/>
        </p:nvPicPr>
        <p:blipFill>
          <a:blip r:embed="rId2"/>
          <a:stretch>
            <a:fillRect/>
          </a:stretch>
        </p:blipFill>
        <p:spPr>
          <a:xfrm>
            <a:off x="7132957" y="3842524"/>
            <a:ext cx="4611600" cy="2112146"/>
          </a:xfrm>
          <a:prstGeom prst="rect">
            <a:avLst/>
          </a:prstGeom>
          <a:ln w="12700">
            <a:solidFill>
              <a:schemeClr val="accent2"/>
            </a:solidFill>
          </a:ln>
        </p:spPr>
      </p:pic>
      <p:pic>
        <p:nvPicPr>
          <p:cNvPr id="15" name="Picture 14">
            <a:extLst>
              <a:ext uri="{FF2B5EF4-FFF2-40B4-BE49-F238E27FC236}">
                <a16:creationId xmlns:a16="http://schemas.microsoft.com/office/drawing/2014/main" id="{776F0288-07C5-645E-5CCC-B54A8D3FCD53}"/>
              </a:ext>
            </a:extLst>
          </p:cNvPr>
          <p:cNvPicPr>
            <a:picLocks noChangeAspect="1"/>
          </p:cNvPicPr>
          <p:nvPr/>
        </p:nvPicPr>
        <p:blipFill>
          <a:blip r:embed="rId3"/>
          <a:stretch>
            <a:fillRect/>
          </a:stretch>
        </p:blipFill>
        <p:spPr>
          <a:xfrm>
            <a:off x="7132957" y="1520010"/>
            <a:ext cx="4611600" cy="2153152"/>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A2B14C86-94BA-995A-E796-2CF477D723CF}"/>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21</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13F37C1B-E0F9-C9D1-2E0D-0C939C8A24A5}"/>
              </a:ext>
            </a:extLst>
          </p:cNvPr>
          <p:cNvGrpSpPr/>
          <p:nvPr/>
        </p:nvGrpSpPr>
        <p:grpSpPr>
          <a:xfrm>
            <a:off x="404067" y="1532451"/>
            <a:ext cx="4242086" cy="888574"/>
            <a:chOff x="626691" y="1705100"/>
            <a:chExt cx="4242086" cy="888574"/>
          </a:xfrm>
        </p:grpSpPr>
        <p:sp>
          <p:nvSpPr>
            <p:cNvPr id="42" name="Rounded Rectangle 4">
              <a:extLst>
                <a:ext uri="{FF2B5EF4-FFF2-40B4-BE49-F238E27FC236}">
                  <a16:creationId xmlns:a16="http://schemas.microsoft.com/office/drawing/2014/main" id="{B1E0A665-A443-17FC-AAA1-E152A59D5DCD}"/>
                </a:ext>
              </a:extLst>
            </p:cNvPr>
            <p:cNvSpPr/>
            <p:nvPr/>
          </p:nvSpPr>
          <p:spPr>
            <a:xfrm>
              <a:off x="908777" y="1986882"/>
              <a:ext cx="3960000" cy="606792"/>
            </a:xfrm>
            <a:prstGeom prst="roundRect">
              <a:avLst>
                <a:gd name="adj" fmla="val 0"/>
              </a:avLst>
            </a:prstGeom>
            <a:solidFill>
              <a:schemeClr val="accent1"/>
            </a:solidFill>
            <a:ln w="6350" cap="flat" cmpd="sng" algn="ctr">
              <a:noFill/>
              <a:prstDash val="solid"/>
            </a:ln>
            <a:effectLst/>
          </p:spPr>
          <p:txBody>
            <a:bodyPr rtlCol="0" anchor="ctr">
              <a:normAutofit/>
            </a:bodyPr>
            <a:lstStyle/>
            <a:p>
              <a:pPr algn="ctr" defTabSz="914378">
                <a:lnSpc>
                  <a:spcPts val="1600"/>
                </a:lnSpc>
                <a:buSzPts val="2400"/>
                <a:defRPr/>
              </a:pPr>
              <a:r>
                <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Click the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Publication </a:t>
              </a:r>
              <a:r>
                <a:rPr lang="en-GB" sz="1200" b="1" kern="0">
                  <a:solidFill>
                    <a:srgbClr val="FFFFFF"/>
                  </a:solidFill>
                  <a:latin typeface="Calibri"/>
                  <a:cs typeface="Calibri Light" panose="020F0302020204030204" pitchFamily="34" charset="0"/>
                </a:rPr>
                <a:t>N</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umber </a:t>
              </a:r>
              <a:r>
                <a:rPr kumimoji="0" lang="en-GB" sz="120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to open the record details</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43" name="Oval 42">
              <a:extLst>
                <a:ext uri="{FF2B5EF4-FFF2-40B4-BE49-F238E27FC236}">
                  <a16:creationId xmlns:a16="http://schemas.microsoft.com/office/drawing/2014/main" id="{11E08C1C-6C18-4864-28D6-7B811D58FED3}"/>
                </a:ext>
              </a:extLst>
            </p:cNvPr>
            <p:cNvSpPr/>
            <p:nvPr/>
          </p:nvSpPr>
          <p:spPr>
            <a:xfrm>
              <a:off x="626691" y="1705100"/>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20</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8E13B240-04AC-B20E-4FBC-2469BC248B05}"/>
              </a:ext>
            </a:extLst>
          </p:cNvPr>
          <p:cNvGrpSpPr/>
          <p:nvPr/>
        </p:nvGrpSpPr>
        <p:grpSpPr>
          <a:xfrm>
            <a:off x="404067" y="4228987"/>
            <a:ext cx="4231734" cy="888574"/>
            <a:chOff x="4314305" y="3008359"/>
            <a:chExt cx="2970312" cy="623703"/>
          </a:xfrm>
        </p:grpSpPr>
        <p:sp>
          <p:nvSpPr>
            <p:cNvPr id="55" name="Rounded Rectangle 4">
              <a:extLst>
                <a:ext uri="{FF2B5EF4-FFF2-40B4-BE49-F238E27FC236}">
                  <a16:creationId xmlns:a16="http://schemas.microsoft.com/office/drawing/2014/main" id="{41127C2A-2491-CC57-9D78-4843314BEA8A}"/>
                </a:ext>
              </a:extLst>
            </p:cNvPr>
            <p:cNvSpPr/>
            <p:nvPr/>
          </p:nvSpPr>
          <p:spPr>
            <a:xfrm>
              <a:off x="4505039" y="3206146"/>
              <a:ext cx="2779578" cy="425916"/>
            </a:xfrm>
            <a:prstGeom prst="roundRect">
              <a:avLst>
                <a:gd name="adj" fmla="val 0"/>
              </a:avLst>
            </a:prstGeom>
            <a:solidFill>
              <a:schemeClr val="accent1"/>
            </a:solidFill>
            <a:ln w="6350" cap="flat" cmpd="sng" algn="ctr">
              <a:noFill/>
              <a:prstDash val="solid"/>
            </a:ln>
            <a:effectLst/>
          </p:spPr>
          <p:txBody>
            <a:bodyPr rtlCol="0" anchor="ctr">
              <a:normAutofit/>
            </a:bodyPr>
            <a:lstStyle/>
            <a:p>
              <a:pPr lvl="0" algn="ctr" defTabSz="914378">
                <a:lnSpc>
                  <a:spcPts val="1500"/>
                </a:lnSpc>
                <a:buSzPts val="2400"/>
                <a:defRPr/>
              </a:pPr>
              <a:r>
                <a:rPr lang="en-GB" sz="1200" kern="0">
                  <a:solidFill>
                    <a:srgbClr val="FFFFFF"/>
                  </a:solidFill>
                  <a:cs typeface="Calibri Light"/>
                </a:rPr>
                <a:t>To upload publication documents, open the </a:t>
              </a:r>
              <a:r>
                <a:rPr lang="en-GB" sz="1200" b="1" kern="0">
                  <a:solidFill>
                    <a:srgbClr val="FFFFFF"/>
                  </a:solidFill>
                  <a:cs typeface="Calibri Light"/>
                </a:rPr>
                <a:t>Related Documents </a:t>
              </a:r>
              <a:r>
                <a:rPr lang="en-GB" sz="1200" kern="0">
                  <a:solidFill>
                    <a:srgbClr val="FFFFFF"/>
                  </a:solidFill>
                  <a:cs typeface="Calibri Light"/>
                </a:rPr>
                <a:t>sub</a:t>
              </a:r>
              <a:r>
                <a:rPr lang="en-GB" sz="1200" b="1" kern="0">
                  <a:solidFill>
                    <a:srgbClr val="FFFFFF"/>
                  </a:solidFill>
                  <a:cs typeface="Calibri Light"/>
                </a:rPr>
                <a:t>-</a:t>
              </a:r>
              <a:r>
                <a:rPr lang="en-GB" sz="1200" kern="0">
                  <a:solidFill>
                    <a:srgbClr val="FFFFFF"/>
                  </a:solidFill>
                  <a:cs typeface="Calibri Light"/>
                </a:rPr>
                <a:t>section and click</a:t>
              </a:r>
              <a:r>
                <a:rPr lang="en-GB" sz="1200" b="1" kern="0">
                  <a:solidFill>
                    <a:srgbClr val="FFFFFF"/>
                  </a:solidFill>
                  <a:cs typeface="Calibri Light"/>
                </a:rPr>
                <a:t> +Add</a:t>
              </a:r>
              <a:endParaRPr lang="en-US" sz="1200" b="1" kern="0">
                <a:solidFill>
                  <a:srgbClr val="FFFFFF"/>
                </a:solidFill>
                <a:cs typeface="Calibri Light"/>
              </a:endParaRPr>
            </a:p>
          </p:txBody>
        </p:sp>
        <p:sp>
          <p:nvSpPr>
            <p:cNvPr id="56" name="Oval 55">
              <a:extLst>
                <a:ext uri="{FF2B5EF4-FFF2-40B4-BE49-F238E27FC236}">
                  <a16:creationId xmlns:a16="http://schemas.microsoft.com/office/drawing/2014/main" id="{68F486E0-8702-5932-D453-A6048B8387C8}"/>
                </a:ext>
              </a:extLst>
            </p:cNvPr>
            <p:cNvSpPr/>
            <p:nvPr/>
          </p:nvSpPr>
          <p:spPr>
            <a:xfrm>
              <a:off x="4314305" y="300835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21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470DBC95-3816-E339-D665-E3A4B1C5CC91}"/>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cxnSp>
        <p:nvCxnSpPr>
          <p:cNvPr id="45" name="Connector: Elbow 44">
            <a:extLst>
              <a:ext uri="{FF2B5EF4-FFF2-40B4-BE49-F238E27FC236}">
                <a16:creationId xmlns:a16="http://schemas.microsoft.com/office/drawing/2014/main" id="{84E0E3A3-5B5A-58FF-0481-38F76F487F3B}"/>
              </a:ext>
            </a:extLst>
          </p:cNvPr>
          <p:cNvCxnSpPr>
            <a:cxnSpLocks/>
            <a:stCxn id="55" idx="3"/>
            <a:endCxn id="25" idx="1"/>
          </p:cNvCxnSpPr>
          <p:nvPr/>
        </p:nvCxnSpPr>
        <p:spPr>
          <a:xfrm>
            <a:off x="4635801" y="4814165"/>
            <a:ext cx="3227089" cy="609790"/>
          </a:xfrm>
          <a:prstGeom prst="bentConnector3">
            <a:avLst>
              <a:gd name="adj1" fmla="val 50000"/>
            </a:avLst>
          </a:prstGeom>
          <a:noFill/>
          <a:ln w="19050" cap="flat" cmpd="sng" algn="ctr">
            <a:solidFill>
              <a:schemeClr val="accent2"/>
            </a:solidFill>
            <a:prstDash val="dash"/>
            <a:tailEnd type="triangle"/>
          </a:ln>
          <a:effectLst/>
        </p:spPr>
      </p:cxnSp>
      <p:sp>
        <p:nvSpPr>
          <p:cNvPr id="12" name="TextBox 11">
            <a:extLst>
              <a:ext uri="{FF2B5EF4-FFF2-40B4-BE49-F238E27FC236}">
                <a16:creationId xmlns:a16="http://schemas.microsoft.com/office/drawing/2014/main" id="{7D47D5BB-0EB4-7A1C-0CB6-17E67753256A}"/>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defTabSz="609585">
              <a:defRPr/>
            </a:pPr>
            <a:r>
              <a:rPr lang="en-GB">
                <a:solidFill>
                  <a:srgbClr val="3F4444"/>
                </a:solidFill>
                <a:ea typeface="Calibri"/>
                <a:cs typeface="Calibri"/>
              </a:rPr>
              <a:t>Uploading the </a:t>
            </a: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Publication </a:t>
            </a:r>
            <a:r>
              <a:rPr lang="en-GB">
                <a:solidFill>
                  <a:srgbClr val="3F4444"/>
                </a:solidFill>
                <a:ea typeface="Calibri"/>
                <a:cs typeface="Calibri"/>
              </a:rPr>
              <a:t>document</a:t>
            </a:r>
            <a:endParaRPr lang="en-GB">
              <a:solidFill>
                <a:srgbClr val="3F4444"/>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30">
            <a:extLst>
              <a:ext uri="{FF2B5EF4-FFF2-40B4-BE49-F238E27FC236}">
                <a16:creationId xmlns:a16="http://schemas.microsoft.com/office/drawing/2014/main" id="{4B861907-EFC9-2A23-47FD-0BCC054BF50A}"/>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cxnSp>
        <p:nvCxnSpPr>
          <p:cNvPr id="24" name="Connector: Elbow 23">
            <a:extLst>
              <a:ext uri="{FF2B5EF4-FFF2-40B4-BE49-F238E27FC236}">
                <a16:creationId xmlns:a16="http://schemas.microsoft.com/office/drawing/2014/main" id="{35BA6FF7-764B-F6CD-4657-EB38BA2880E4}"/>
              </a:ext>
            </a:extLst>
          </p:cNvPr>
          <p:cNvCxnSpPr>
            <a:cxnSpLocks/>
            <a:stCxn id="42" idx="3"/>
            <a:endCxn id="19" idx="1"/>
          </p:cNvCxnSpPr>
          <p:nvPr/>
        </p:nvCxnSpPr>
        <p:spPr>
          <a:xfrm>
            <a:off x="4646153" y="2117629"/>
            <a:ext cx="3035742" cy="298890"/>
          </a:xfrm>
          <a:prstGeom prst="bentConnector3">
            <a:avLst>
              <a:gd name="adj1" fmla="val 50000"/>
            </a:avLst>
          </a:prstGeom>
          <a:noFill/>
          <a:ln w="19050" cap="flat" cmpd="sng" algn="ctr">
            <a:solidFill>
              <a:schemeClr val="accent2"/>
            </a:solidFill>
            <a:prstDash val="dash"/>
            <a:tailEnd type="triangle"/>
          </a:ln>
          <a:effectLst/>
        </p:spPr>
      </p:cxnSp>
      <p:sp>
        <p:nvSpPr>
          <p:cNvPr id="8" name="Rounded Rectangle 4">
            <a:extLst>
              <a:ext uri="{FF2B5EF4-FFF2-40B4-BE49-F238E27FC236}">
                <a16:creationId xmlns:a16="http://schemas.microsoft.com/office/drawing/2014/main" id="{69C43D65-4927-0E62-CD77-D5DC8A7F40B5}"/>
              </a:ext>
            </a:extLst>
          </p:cNvPr>
          <p:cNvSpPr/>
          <p:nvPr/>
        </p:nvSpPr>
        <p:spPr>
          <a:xfrm>
            <a:off x="1470433" y="2945664"/>
            <a:ext cx="3960000" cy="1062843"/>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algn="ctr" defTabSz="914378">
              <a:lnSpc>
                <a:spcPts val="1500"/>
              </a:lnSpc>
              <a:spcAft>
                <a:spcPts val="600"/>
              </a:spcAft>
              <a:buSzPts val="2400"/>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Related Documents</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subsection has appeared within the record, where publication documents should be uploaded and classified according to the Publication Type as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Publications</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or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Final Study Report</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8BF7AFCB-257A-0BBE-76DF-DDA9085988C8}"/>
              </a:ext>
            </a:extLst>
          </p:cNvPr>
          <p:cNvPicPr>
            <a:picLocks noChangeAspect="1"/>
          </p:cNvPicPr>
          <p:nvPr/>
        </p:nvPicPr>
        <p:blipFill>
          <a:blip r:embed="rId5"/>
          <a:srcRect t="1" r="11540" b="12010"/>
          <a:stretch>
            <a:fillRect/>
          </a:stretch>
        </p:blipFill>
        <p:spPr>
          <a:xfrm>
            <a:off x="7681895" y="2366198"/>
            <a:ext cx="779934" cy="100642"/>
          </a:xfrm>
          <a:prstGeom prst="rect">
            <a:avLst/>
          </a:prstGeom>
          <a:ln w="19050">
            <a:solidFill>
              <a:schemeClr val="accent2"/>
            </a:solidFill>
          </a:ln>
        </p:spPr>
      </p:pic>
      <p:pic>
        <p:nvPicPr>
          <p:cNvPr id="25" name="Picture 24">
            <a:extLst>
              <a:ext uri="{FF2B5EF4-FFF2-40B4-BE49-F238E27FC236}">
                <a16:creationId xmlns:a16="http://schemas.microsoft.com/office/drawing/2014/main" id="{54204279-CE59-D988-859E-D28B457A4F44}"/>
              </a:ext>
            </a:extLst>
          </p:cNvPr>
          <p:cNvPicPr>
            <a:picLocks noChangeAspect="1"/>
          </p:cNvPicPr>
          <p:nvPr/>
        </p:nvPicPr>
        <p:blipFill>
          <a:blip r:embed="rId6"/>
          <a:stretch>
            <a:fillRect/>
          </a:stretch>
        </p:blipFill>
        <p:spPr>
          <a:xfrm>
            <a:off x="7862890" y="5321028"/>
            <a:ext cx="417944" cy="205853"/>
          </a:xfrm>
          <a:prstGeom prst="rect">
            <a:avLst/>
          </a:prstGeom>
          <a:ln w="19050">
            <a:solidFill>
              <a:schemeClr val="accent2"/>
            </a:solidFill>
          </a:ln>
        </p:spPr>
      </p:pic>
      <p:pic>
        <p:nvPicPr>
          <p:cNvPr id="27" name="Picture 26">
            <a:extLst>
              <a:ext uri="{FF2B5EF4-FFF2-40B4-BE49-F238E27FC236}">
                <a16:creationId xmlns:a16="http://schemas.microsoft.com/office/drawing/2014/main" id="{4DA924EB-B235-4E8C-04E0-303A1CDE1F84}"/>
              </a:ext>
            </a:extLst>
          </p:cNvPr>
          <p:cNvPicPr>
            <a:picLocks noChangeAspect="1"/>
          </p:cNvPicPr>
          <p:nvPr/>
        </p:nvPicPr>
        <p:blipFill>
          <a:blip r:embed="rId7"/>
          <a:srcRect t="14883" r="6969" b="19134"/>
          <a:stretch>
            <a:fillRect/>
          </a:stretch>
        </p:blipFill>
        <p:spPr>
          <a:xfrm>
            <a:off x="6889732" y="4417221"/>
            <a:ext cx="841751" cy="125249"/>
          </a:xfrm>
          <a:prstGeom prst="rect">
            <a:avLst/>
          </a:prstGeom>
          <a:ln w="19050">
            <a:solidFill>
              <a:schemeClr val="accent2"/>
            </a:solidFill>
          </a:ln>
        </p:spPr>
      </p:pic>
      <p:sp>
        <p:nvSpPr>
          <p:cNvPr id="7" name="Rounded Rectangle 4">
            <a:extLst>
              <a:ext uri="{FF2B5EF4-FFF2-40B4-BE49-F238E27FC236}">
                <a16:creationId xmlns:a16="http://schemas.microsoft.com/office/drawing/2014/main" id="{59CE7B32-6511-1CE8-2893-103071CEAF85}"/>
              </a:ext>
            </a:extLst>
          </p:cNvPr>
          <p:cNvSpPr/>
          <p:nvPr/>
        </p:nvSpPr>
        <p:spPr>
          <a:xfrm>
            <a:off x="1470433" y="5464700"/>
            <a:ext cx="3960000" cy="781993"/>
          </a:xfrm>
          <a:prstGeom prst="roundRect">
            <a:avLst>
              <a:gd name="adj" fmla="val 0"/>
            </a:avLst>
          </a:prstGeom>
          <a:solidFill>
            <a:srgbClr val="F8D580"/>
          </a:solidFill>
          <a:ln w="19050" cap="flat" cmpd="sng" algn="ctr">
            <a:solidFill>
              <a:schemeClr val="accent2"/>
            </a:solidFill>
            <a:prstDash val="solid"/>
          </a:ln>
          <a:effectLst/>
        </p:spPr>
        <p:txBody>
          <a:bodyPr rtlCol="0" anchor="ctr">
            <a:noAutofit/>
          </a:bodyPr>
          <a:lstStyle/>
          <a:p>
            <a:pPr marL="0" marR="0" lvl="0" indent="0" algn="ctr" defTabSz="914378" rtl="0" eaLnBrk="1" fontAlgn="auto" latinLnBrk="0" hangingPunct="1">
              <a:lnSpc>
                <a:spcPts val="1300"/>
              </a:lnSpc>
              <a:spcBef>
                <a:spcPts val="0"/>
              </a:spcBef>
              <a:spcAft>
                <a:spcPts val="300"/>
              </a:spcAft>
              <a:buClrTx/>
              <a:buSzPts val="2400"/>
              <a:buFontTx/>
              <a:buNone/>
              <a:tabLst/>
              <a:defRPr/>
            </a:pP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For more information, see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Appendix</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hlinkClick r:id="rId8" action="ppaction://hlinksldjump">
                  <a:extLst>
                    <a:ext uri="{A12FA001-AC4F-418D-AE19-62706E023703}">
                      <ahyp:hlinkClr xmlns:ahyp="http://schemas.microsoft.com/office/drawing/2018/hyperlinkcolor" val="tx"/>
                    </a:ext>
                  </a:extLst>
                </a:hlinkClick>
              </a:rPr>
              <a:t>How to upload a document</a:t>
            </a:r>
            <a:endPar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endParaRPr>
          </a:p>
        </p:txBody>
      </p:sp>
    </p:spTree>
    <p:extLst>
      <p:ext uri="{BB962C8B-B14F-4D97-AF65-F5344CB8AC3E}">
        <p14:creationId xmlns:p14="http://schemas.microsoft.com/office/powerpoint/2010/main" val="241084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2E3F4-A9D2-2513-76B4-EE37C94E1202}"/>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5DE29972-B5C8-788C-9B2B-240279B088DB}"/>
              </a:ext>
            </a:extLst>
          </p:cNvPr>
          <p:cNvPicPr>
            <a:picLocks noChangeAspect="1"/>
          </p:cNvPicPr>
          <p:nvPr/>
        </p:nvPicPr>
        <p:blipFill>
          <a:blip r:embed="rId2"/>
          <a:stretch>
            <a:fillRect/>
          </a:stretch>
        </p:blipFill>
        <p:spPr>
          <a:xfrm>
            <a:off x="7129444" y="3864690"/>
            <a:ext cx="4611600" cy="2097930"/>
          </a:xfrm>
          <a:prstGeom prst="rect">
            <a:avLst/>
          </a:prstGeom>
          <a:ln w="12700">
            <a:solidFill>
              <a:schemeClr val="accent2"/>
            </a:solidFill>
          </a:ln>
        </p:spPr>
      </p:pic>
      <p:pic>
        <p:nvPicPr>
          <p:cNvPr id="17" name="Picture 16">
            <a:extLst>
              <a:ext uri="{FF2B5EF4-FFF2-40B4-BE49-F238E27FC236}">
                <a16:creationId xmlns:a16="http://schemas.microsoft.com/office/drawing/2014/main" id="{F4288F4B-F835-F82B-A887-0976BD0FCF6F}"/>
              </a:ext>
            </a:extLst>
          </p:cNvPr>
          <p:cNvPicPr>
            <a:picLocks noChangeAspect="1"/>
          </p:cNvPicPr>
          <p:nvPr/>
        </p:nvPicPr>
        <p:blipFill>
          <a:blip r:embed="rId3"/>
          <a:stretch>
            <a:fillRect/>
          </a:stretch>
        </p:blipFill>
        <p:spPr>
          <a:xfrm>
            <a:off x="7129444" y="1584690"/>
            <a:ext cx="4611600" cy="2101428"/>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CCBBEB2A-1C02-D0DC-02E5-CFCC74AF7BFA}"/>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E8181E79-E5BF-0D1D-9041-F275B4F7F36A}"/>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14" name="TextBox 13">
            <a:extLst>
              <a:ext uri="{FF2B5EF4-FFF2-40B4-BE49-F238E27FC236}">
                <a16:creationId xmlns:a16="http://schemas.microsoft.com/office/drawing/2014/main" id="{69800379-50A7-54D2-ED37-0BC406D61178}"/>
              </a:ext>
            </a:extLst>
          </p:cNvPr>
          <p:cNvSpPr txBox="1"/>
          <p:nvPr/>
        </p:nvSpPr>
        <p:spPr>
          <a:xfrm>
            <a:off x="407987" y="930507"/>
            <a:ext cx="6586525" cy="369332"/>
          </a:xfrm>
          <a:prstGeom prst="rect">
            <a:avLst/>
          </a:prstGeom>
          <a:noFill/>
        </p:spPr>
        <p:txBody>
          <a:bodyPr wrap="square" lIns="72000" tIns="45720" rIns="36000" bIns="45720" rtlCol="0" anchor="t">
            <a:spAutoFit/>
          </a:bodyPr>
          <a:lstStyle/>
          <a:p>
            <a:pPr defTabSz="609585">
              <a:defRPr/>
            </a:pPr>
            <a:r>
              <a:rPr lang="en-GB">
                <a:solidFill>
                  <a:srgbClr val="3F4444"/>
                </a:solidFill>
                <a:ea typeface="Calibri"/>
                <a:cs typeface="Calibri"/>
              </a:rPr>
              <a:t>Uploading the </a:t>
            </a: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Publication </a:t>
            </a:r>
            <a:r>
              <a:rPr lang="en-GB">
                <a:solidFill>
                  <a:srgbClr val="3F4444"/>
                </a:solidFill>
                <a:ea typeface="Calibri"/>
                <a:cs typeface="Calibri"/>
              </a:rPr>
              <a:t>document</a:t>
            </a:r>
            <a:endParaRPr lang="en-GB">
              <a:solidFill>
                <a:srgbClr val="3F4444"/>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30">
            <a:extLst>
              <a:ext uri="{FF2B5EF4-FFF2-40B4-BE49-F238E27FC236}">
                <a16:creationId xmlns:a16="http://schemas.microsoft.com/office/drawing/2014/main" id="{F4B95576-5EB6-D4CF-5653-6102652F9A92}"/>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sp>
        <p:nvSpPr>
          <p:cNvPr id="6" name="Rounded Rectangle 4">
            <a:extLst>
              <a:ext uri="{FF2B5EF4-FFF2-40B4-BE49-F238E27FC236}">
                <a16:creationId xmlns:a16="http://schemas.microsoft.com/office/drawing/2014/main" id="{3D7CDFD3-2EB7-0A5E-3C03-AFA00FF4C1E2}"/>
              </a:ext>
            </a:extLst>
          </p:cNvPr>
          <p:cNvSpPr/>
          <p:nvPr/>
        </p:nvSpPr>
        <p:spPr>
          <a:xfrm>
            <a:off x="2585082" y="1606016"/>
            <a:ext cx="2880000" cy="689758"/>
          </a:xfrm>
          <a:prstGeom prst="roundRect">
            <a:avLst>
              <a:gd name="adj" fmla="val 0"/>
            </a:avLst>
          </a:prstGeom>
          <a:solidFill>
            <a:schemeClr val="tx1"/>
          </a:solidFill>
          <a:ln w="6350" cap="flat" cmpd="sng" algn="ctr">
            <a:noFill/>
            <a:prstDash val="solid"/>
          </a:ln>
          <a:effectLst/>
        </p:spPr>
        <p:txBody>
          <a:bodyPr lIns="288000" tIns="45720" rIns="288000" bIns="4572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ea typeface="+mn-ea"/>
                <a:cs typeface="Calibri Light"/>
              </a:rPr>
              <a:t>A pop-up window appears: </a:t>
            </a:r>
            <a:br>
              <a:rPr kumimoji="0" lang="en-GB" sz="1200" b="0" i="0" u="none" strike="noStrike" kern="0" cap="none" spc="0" normalizeH="0" baseline="0" noProof="0">
                <a:ln>
                  <a:noFill/>
                </a:ln>
                <a:solidFill>
                  <a:srgbClr val="3F4444"/>
                </a:solidFill>
                <a:effectLst/>
                <a:uLnTx/>
                <a:uFillTx/>
                <a:latin typeface="Calibri"/>
                <a:ea typeface="+mn-ea"/>
                <a:cs typeface="Calibri Light" panose="020F0302020204030204" pitchFamily="34" charset="0"/>
              </a:rPr>
            </a:br>
            <a:r>
              <a:rPr kumimoji="0" lang="en-GB" sz="1200" b="1" i="0" u="none" strike="noStrike" kern="0" cap="none" spc="0" normalizeH="0" baseline="0" noProof="0">
                <a:ln>
                  <a:noFill/>
                </a:ln>
                <a:solidFill>
                  <a:srgbClr val="FFFFFF"/>
                </a:solidFill>
                <a:effectLst/>
                <a:uLnTx/>
                <a:uFillTx/>
                <a:latin typeface="Calibri"/>
                <a:ea typeface="+mn-ea"/>
                <a:cs typeface="Calibri Light"/>
              </a:rPr>
              <a:t>Search: Documents.</a:t>
            </a:r>
            <a:endPar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cxnSp>
        <p:nvCxnSpPr>
          <p:cNvPr id="45" name="Connector: Elbow 44">
            <a:extLst>
              <a:ext uri="{FF2B5EF4-FFF2-40B4-BE49-F238E27FC236}">
                <a16:creationId xmlns:a16="http://schemas.microsoft.com/office/drawing/2014/main" id="{D389DC06-057A-3C40-9C88-9C6BDE85CE05}"/>
              </a:ext>
            </a:extLst>
          </p:cNvPr>
          <p:cNvCxnSpPr>
            <a:cxnSpLocks/>
            <a:stCxn id="27" idx="3"/>
            <a:endCxn id="33" idx="1"/>
          </p:cNvCxnSpPr>
          <p:nvPr/>
        </p:nvCxnSpPr>
        <p:spPr>
          <a:xfrm>
            <a:off x="4648059" y="5285192"/>
            <a:ext cx="2540687" cy="221943"/>
          </a:xfrm>
          <a:prstGeom prst="bentConnector3">
            <a:avLst>
              <a:gd name="adj1" fmla="val 50000"/>
            </a:avLst>
          </a:prstGeom>
          <a:noFill/>
          <a:ln w="19050" cap="flat" cmpd="sng" algn="ctr">
            <a:solidFill>
              <a:schemeClr val="accent1"/>
            </a:solidFill>
            <a:prstDash val="dash"/>
            <a:tailEnd type="triangle"/>
          </a:ln>
          <a:effectLst/>
        </p:spPr>
      </p:cxnSp>
      <p:grpSp>
        <p:nvGrpSpPr>
          <p:cNvPr id="22" name="Group 21">
            <a:extLst>
              <a:ext uri="{FF2B5EF4-FFF2-40B4-BE49-F238E27FC236}">
                <a16:creationId xmlns:a16="http://schemas.microsoft.com/office/drawing/2014/main" id="{B501EC60-2E0E-118A-9242-BEE7A798B0F2}"/>
              </a:ext>
            </a:extLst>
          </p:cNvPr>
          <p:cNvGrpSpPr/>
          <p:nvPr/>
        </p:nvGrpSpPr>
        <p:grpSpPr>
          <a:xfrm>
            <a:off x="407987" y="2423960"/>
            <a:ext cx="4233846" cy="960474"/>
            <a:chOff x="4314305" y="3013239"/>
            <a:chExt cx="2971794" cy="674172"/>
          </a:xfrm>
        </p:grpSpPr>
        <p:sp>
          <p:nvSpPr>
            <p:cNvPr id="23" name="Rounded Rectangle 4">
              <a:extLst>
                <a:ext uri="{FF2B5EF4-FFF2-40B4-BE49-F238E27FC236}">
                  <a16:creationId xmlns:a16="http://schemas.microsoft.com/office/drawing/2014/main" id="{E419E3E6-F95B-D7C9-9450-B465A7B35DA5}"/>
                </a:ext>
              </a:extLst>
            </p:cNvPr>
            <p:cNvSpPr/>
            <p:nvPr/>
          </p:nvSpPr>
          <p:spPr>
            <a:xfrm>
              <a:off x="4506521" y="3203259"/>
              <a:ext cx="2779578" cy="484152"/>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rmAutofit/>
            </a:bodyPr>
            <a:lstStyle/>
            <a:p>
              <a:pPr lvl="0" algn="ctr" defTabSz="914378">
                <a:lnSpc>
                  <a:spcPts val="1400"/>
                </a:lnSpc>
                <a:buSzPts val="2400"/>
                <a:defRPr/>
              </a:pPr>
              <a:r>
                <a:rPr lang="en-GB" sz="1200" kern="0">
                  <a:solidFill>
                    <a:srgbClr val="FFFFFF"/>
                  </a:solidFill>
                  <a:ea typeface="Calibri" panose="020F0502020204030204" pitchFamily="34" charset="0"/>
                  <a:cs typeface="Calibri"/>
                </a:rPr>
                <a:t>Click </a:t>
              </a:r>
              <a:r>
                <a:rPr lang="en-GB" sz="1200" b="1" kern="0">
                  <a:solidFill>
                    <a:srgbClr val="FFFFFF"/>
                  </a:solidFill>
                  <a:ea typeface="Calibri" panose="020F0502020204030204" pitchFamily="34" charset="0"/>
                  <a:cs typeface="Calibri"/>
                </a:rPr>
                <a:t>+Create</a:t>
              </a:r>
              <a:r>
                <a:rPr lang="en-GB" sz="1200" kern="0">
                  <a:solidFill>
                    <a:srgbClr val="FFFFFF"/>
                  </a:solidFill>
                  <a:ea typeface="Calibri" panose="020F0502020204030204" pitchFamily="34" charset="0"/>
                  <a:cs typeface="Calibri"/>
                </a:rPr>
                <a:t> </a:t>
              </a:r>
              <a:endParaRPr lang="en-US" sz="1200" b="1" kern="0">
                <a:solidFill>
                  <a:srgbClr val="FFFFFF"/>
                </a:solidFill>
                <a:ea typeface="Calibri" panose="020F0502020204030204" pitchFamily="34" charset="0"/>
                <a:cs typeface="Calibri"/>
              </a:endParaRPr>
            </a:p>
          </p:txBody>
        </p:sp>
        <p:sp>
          <p:nvSpPr>
            <p:cNvPr id="24" name="Oval 23">
              <a:extLst>
                <a:ext uri="{FF2B5EF4-FFF2-40B4-BE49-F238E27FC236}">
                  <a16:creationId xmlns:a16="http://schemas.microsoft.com/office/drawing/2014/main" id="{9A66CA86-FDE0-437A-C8C0-F2E97E563F87}"/>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9" name="Connector: Elbow 28">
            <a:extLst>
              <a:ext uri="{FF2B5EF4-FFF2-40B4-BE49-F238E27FC236}">
                <a16:creationId xmlns:a16="http://schemas.microsoft.com/office/drawing/2014/main" id="{274DAACB-514C-912C-9A2A-4FC29FF8AE6F}"/>
              </a:ext>
            </a:extLst>
          </p:cNvPr>
          <p:cNvCxnSpPr>
            <a:cxnSpLocks/>
            <a:stCxn id="23" idx="3"/>
            <a:endCxn id="2" idx="1"/>
          </p:cNvCxnSpPr>
          <p:nvPr/>
        </p:nvCxnSpPr>
        <p:spPr>
          <a:xfrm flipV="1">
            <a:off x="4641833" y="2170495"/>
            <a:ext cx="3429537" cy="869060"/>
          </a:xfrm>
          <a:prstGeom prst="bentConnector3">
            <a:avLst>
              <a:gd name="adj1" fmla="val 50000"/>
            </a:avLst>
          </a:prstGeom>
          <a:noFill/>
          <a:ln w="19050" cap="flat" cmpd="sng" algn="ctr">
            <a:solidFill>
              <a:schemeClr val="accent2"/>
            </a:solidFill>
            <a:prstDash val="dash"/>
            <a:tailEnd type="triangle"/>
          </a:ln>
          <a:effectLst/>
        </p:spPr>
      </p:cxnSp>
      <p:grpSp>
        <p:nvGrpSpPr>
          <p:cNvPr id="12" name="Group 11">
            <a:extLst>
              <a:ext uri="{FF2B5EF4-FFF2-40B4-BE49-F238E27FC236}">
                <a16:creationId xmlns:a16="http://schemas.microsoft.com/office/drawing/2014/main" id="{C7F99465-163C-B2C1-7431-AE32831F1CC9}"/>
              </a:ext>
            </a:extLst>
          </p:cNvPr>
          <p:cNvGrpSpPr/>
          <p:nvPr/>
        </p:nvGrpSpPr>
        <p:grpSpPr>
          <a:xfrm>
            <a:off x="8071370" y="2029452"/>
            <a:ext cx="565312" cy="282085"/>
            <a:chOff x="8923912" y="1493169"/>
            <a:chExt cx="2234917" cy="967621"/>
          </a:xfrm>
        </p:grpSpPr>
        <p:sp>
          <p:nvSpPr>
            <p:cNvPr id="2" name="Rectangle 1">
              <a:extLst>
                <a:ext uri="{FF2B5EF4-FFF2-40B4-BE49-F238E27FC236}">
                  <a16:creationId xmlns:a16="http://schemas.microsoft.com/office/drawing/2014/main" id="{10CF7EF7-E334-9A2B-6922-FB2B81637D2D}"/>
                </a:ext>
              </a:extLst>
            </p:cNvPr>
            <p:cNvSpPr/>
            <p:nvPr/>
          </p:nvSpPr>
          <p:spPr>
            <a:xfrm>
              <a:off x="8923912" y="1493169"/>
              <a:ext cx="2234917" cy="967621"/>
            </a:xfrm>
            <a:prstGeom prst="rect">
              <a:avLst/>
            </a:prstGeom>
            <a:solidFill>
              <a:schemeClr val="bg1"/>
            </a:solidFill>
            <a:ln w="25400">
              <a:solidFill>
                <a:srgbClr val="F0A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0" name="Picture 9" descr="A white sign with black text&#10;&#10;Description automatically generated">
              <a:extLst>
                <a:ext uri="{FF2B5EF4-FFF2-40B4-BE49-F238E27FC236}">
                  <a16:creationId xmlns:a16="http://schemas.microsoft.com/office/drawing/2014/main" id="{50C9D7AB-112E-097F-B597-BEE70F60320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21412" y="1630636"/>
              <a:ext cx="2039914" cy="776083"/>
            </a:xfrm>
            <a:prstGeom prst="rect">
              <a:avLst/>
            </a:prstGeom>
            <a:ln w="25400">
              <a:noFill/>
            </a:ln>
          </p:spPr>
        </p:pic>
      </p:grpSp>
      <p:sp>
        <p:nvSpPr>
          <p:cNvPr id="25" name="Rounded Rectangle 4">
            <a:extLst>
              <a:ext uri="{FF2B5EF4-FFF2-40B4-BE49-F238E27FC236}">
                <a16:creationId xmlns:a16="http://schemas.microsoft.com/office/drawing/2014/main" id="{980B5EF7-93FE-4B1E-2444-E04B8C3FC02A}"/>
              </a:ext>
            </a:extLst>
          </p:cNvPr>
          <p:cNvSpPr/>
          <p:nvPr/>
        </p:nvSpPr>
        <p:spPr>
          <a:xfrm>
            <a:off x="3216000" y="3643145"/>
            <a:ext cx="2880000" cy="686605"/>
          </a:xfrm>
          <a:prstGeom prst="roundRect">
            <a:avLst>
              <a:gd name="adj" fmla="val 0"/>
            </a:avLst>
          </a:prstGeom>
          <a:solidFill>
            <a:schemeClr val="tx1"/>
          </a:solidFill>
          <a:ln w="6350" cap="flat" cmpd="sng" algn="ctr">
            <a:noFill/>
            <a:prstDash val="solid"/>
          </a:ln>
          <a:effectLst/>
        </p:spPr>
        <p:txBody>
          <a:bodyPr lIns="288000" rIns="288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new window appears: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(Step 1)</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8DE8258D-913E-2FF2-6D93-B22B4F9F0076}"/>
              </a:ext>
            </a:extLst>
          </p:cNvPr>
          <p:cNvGrpSpPr/>
          <p:nvPr/>
        </p:nvGrpSpPr>
        <p:grpSpPr>
          <a:xfrm>
            <a:off x="405972" y="4504701"/>
            <a:ext cx="4242087" cy="1228347"/>
            <a:chOff x="4291757" y="2969777"/>
            <a:chExt cx="3206779" cy="862196"/>
          </a:xfrm>
        </p:grpSpPr>
        <p:sp>
          <p:nvSpPr>
            <p:cNvPr id="27" name="Rounded Rectangle 4">
              <a:extLst>
                <a:ext uri="{FF2B5EF4-FFF2-40B4-BE49-F238E27FC236}">
                  <a16:creationId xmlns:a16="http://schemas.microsoft.com/office/drawing/2014/main" id="{ABD21CF0-65A7-4E73-CB9B-097F3D554D4A}"/>
                </a:ext>
              </a:extLst>
            </p:cNvPr>
            <p:cNvSpPr/>
            <p:nvPr/>
          </p:nvSpPr>
          <p:spPr>
            <a:xfrm>
              <a:off x="4504999" y="3203258"/>
              <a:ext cx="2993537" cy="628715"/>
            </a:xfrm>
            <a:prstGeom prst="roundRect">
              <a:avLst>
                <a:gd name="adj" fmla="val 0"/>
              </a:avLst>
            </a:prstGeom>
            <a:solidFill>
              <a:schemeClr val="accent1"/>
            </a:solidFill>
            <a:ln w="6350" cap="flat" cmpd="sng" algn="ctr">
              <a:noFill/>
              <a:prstDash val="solid"/>
            </a:ln>
            <a:effectLst/>
          </p:spPr>
          <p:txBody>
            <a:bodyPr rtlCol="0" anchor="ctr">
              <a:no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Follow instructions to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a:t>
              </a:r>
            </a:p>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Click on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Document Type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field and select</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the proper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Type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and</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Subtype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from the drop-down menu</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a:cs typeface="Calibri" panose="020F0502020204030204" pitchFamily="34" charset="0"/>
              </a:endParaRPr>
            </a:p>
          </p:txBody>
        </p:sp>
        <p:sp>
          <p:nvSpPr>
            <p:cNvPr id="28" name="Oval 27">
              <a:extLst>
                <a:ext uri="{FF2B5EF4-FFF2-40B4-BE49-F238E27FC236}">
                  <a16:creationId xmlns:a16="http://schemas.microsoft.com/office/drawing/2014/main" id="{BE9A7C31-9D56-ECC3-DF51-9E3B589F55F4}"/>
                </a:ext>
              </a:extLst>
            </p:cNvPr>
            <p:cNvSpPr/>
            <p:nvPr/>
          </p:nvSpPr>
          <p:spPr>
            <a:xfrm>
              <a:off x="4291757" y="2969777"/>
              <a:ext cx="426482"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33" name="Picture 32">
            <a:extLst>
              <a:ext uri="{FF2B5EF4-FFF2-40B4-BE49-F238E27FC236}">
                <a16:creationId xmlns:a16="http://schemas.microsoft.com/office/drawing/2014/main" id="{115333B0-EE68-1DFC-CC36-CF6C3BD50FD4}"/>
              </a:ext>
            </a:extLst>
          </p:cNvPr>
          <p:cNvPicPr>
            <a:picLocks noChangeAspect="1"/>
          </p:cNvPicPr>
          <p:nvPr/>
        </p:nvPicPr>
        <p:blipFill>
          <a:blip r:embed="rId6"/>
          <a:stretch>
            <a:fillRect/>
          </a:stretch>
        </p:blipFill>
        <p:spPr>
          <a:xfrm>
            <a:off x="7188746" y="5023809"/>
            <a:ext cx="2330558" cy="966651"/>
          </a:xfrm>
          <a:prstGeom prst="rect">
            <a:avLst/>
          </a:prstGeom>
          <a:ln w="19050">
            <a:solidFill>
              <a:schemeClr val="accent2"/>
            </a:solidFill>
          </a:ln>
        </p:spPr>
      </p:pic>
    </p:spTree>
    <p:extLst>
      <p:ext uri="{BB962C8B-B14F-4D97-AF65-F5344CB8AC3E}">
        <p14:creationId xmlns:p14="http://schemas.microsoft.com/office/powerpoint/2010/main" val="357617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A15F7-E536-F5DC-A467-123F9865A70B}"/>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D1647361-88EE-43CB-2CBC-EBC886049F06}"/>
              </a:ext>
            </a:extLst>
          </p:cNvPr>
          <p:cNvGrpSpPr/>
          <p:nvPr/>
        </p:nvGrpSpPr>
        <p:grpSpPr>
          <a:xfrm>
            <a:off x="7132957" y="3934759"/>
            <a:ext cx="4611600" cy="2153152"/>
            <a:chOff x="7172412" y="3696789"/>
            <a:chExt cx="4611600" cy="2153152"/>
          </a:xfrm>
        </p:grpSpPr>
        <p:pic>
          <p:nvPicPr>
            <p:cNvPr id="30" name="Picture 29">
              <a:extLst>
                <a:ext uri="{FF2B5EF4-FFF2-40B4-BE49-F238E27FC236}">
                  <a16:creationId xmlns:a16="http://schemas.microsoft.com/office/drawing/2014/main" id="{8FEE3ADB-3248-F92E-3457-628AC4E9957B}"/>
                </a:ext>
              </a:extLst>
            </p:cNvPr>
            <p:cNvPicPr>
              <a:picLocks noChangeAspect="1"/>
            </p:cNvPicPr>
            <p:nvPr/>
          </p:nvPicPr>
          <p:blipFill>
            <a:blip r:embed="rId3"/>
            <a:srcRect b="16163"/>
            <a:stretch>
              <a:fillRect/>
            </a:stretch>
          </p:blipFill>
          <p:spPr>
            <a:xfrm>
              <a:off x="7172412" y="3696789"/>
              <a:ext cx="4611600" cy="2153152"/>
            </a:xfrm>
            <a:prstGeom prst="rect">
              <a:avLst/>
            </a:prstGeom>
            <a:ln w="12700">
              <a:solidFill>
                <a:schemeClr val="accent2"/>
              </a:solidFill>
            </a:ln>
          </p:spPr>
        </p:pic>
        <p:pic>
          <p:nvPicPr>
            <p:cNvPr id="31" name="Picture 30">
              <a:extLst>
                <a:ext uri="{FF2B5EF4-FFF2-40B4-BE49-F238E27FC236}">
                  <a16:creationId xmlns:a16="http://schemas.microsoft.com/office/drawing/2014/main" id="{4181849B-130B-B7F0-9F82-A5D7354CF647}"/>
                </a:ext>
              </a:extLst>
            </p:cNvPr>
            <p:cNvPicPr>
              <a:picLocks noChangeAspect="1"/>
            </p:cNvPicPr>
            <p:nvPr/>
          </p:nvPicPr>
          <p:blipFill>
            <a:blip r:embed="rId4"/>
            <a:stretch>
              <a:fillRect/>
            </a:stretch>
          </p:blipFill>
          <p:spPr>
            <a:xfrm>
              <a:off x="7861621" y="4243303"/>
              <a:ext cx="1639887" cy="1091466"/>
            </a:xfrm>
            <a:prstGeom prst="rect">
              <a:avLst/>
            </a:prstGeom>
          </p:spPr>
        </p:pic>
      </p:grpSp>
      <p:pic>
        <p:nvPicPr>
          <p:cNvPr id="9" name="Picture 8">
            <a:extLst>
              <a:ext uri="{FF2B5EF4-FFF2-40B4-BE49-F238E27FC236}">
                <a16:creationId xmlns:a16="http://schemas.microsoft.com/office/drawing/2014/main" id="{58757A66-D33E-7A43-3E00-E62267089B26}"/>
              </a:ext>
            </a:extLst>
          </p:cNvPr>
          <p:cNvPicPr>
            <a:picLocks noChangeAspect="1"/>
          </p:cNvPicPr>
          <p:nvPr/>
        </p:nvPicPr>
        <p:blipFill>
          <a:blip r:embed="rId5"/>
          <a:stretch>
            <a:fillRect/>
          </a:stretch>
        </p:blipFill>
        <p:spPr>
          <a:xfrm>
            <a:off x="7132957" y="1697965"/>
            <a:ext cx="4611600" cy="2114352"/>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DE2EFEC0-2B03-C120-0ECE-621951EE856D}"/>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2DCEC483-11B1-104B-34F9-11A09880B299}"/>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13" name="TextBox 12">
            <a:extLst>
              <a:ext uri="{FF2B5EF4-FFF2-40B4-BE49-F238E27FC236}">
                <a16:creationId xmlns:a16="http://schemas.microsoft.com/office/drawing/2014/main" id="{DBC2BF1E-EED6-0080-AD3B-0D196503A693}"/>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defTabSz="609585">
              <a:defRPr/>
            </a:pPr>
            <a:r>
              <a:rPr lang="en-GB">
                <a:solidFill>
                  <a:srgbClr val="3F4444"/>
                </a:solidFill>
                <a:ea typeface="Calibri"/>
                <a:cs typeface="Calibri"/>
              </a:rPr>
              <a:t>Uploading the </a:t>
            </a: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Publication </a:t>
            </a:r>
            <a:r>
              <a:rPr lang="en-GB">
                <a:solidFill>
                  <a:srgbClr val="3F4444"/>
                </a:solidFill>
                <a:ea typeface="Calibri"/>
                <a:cs typeface="Calibri"/>
              </a:rPr>
              <a:t>document</a:t>
            </a:r>
            <a:endParaRPr lang="en-GB">
              <a:solidFill>
                <a:srgbClr val="3F4444"/>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30">
            <a:extLst>
              <a:ext uri="{FF2B5EF4-FFF2-40B4-BE49-F238E27FC236}">
                <a16:creationId xmlns:a16="http://schemas.microsoft.com/office/drawing/2014/main" id="{9482B88A-0C33-2779-4CD7-D4FBD9F92F35}"/>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cxnSp>
        <p:nvCxnSpPr>
          <p:cNvPr id="10" name="Connector: Elbow 9">
            <a:extLst>
              <a:ext uri="{FF2B5EF4-FFF2-40B4-BE49-F238E27FC236}">
                <a16:creationId xmlns:a16="http://schemas.microsoft.com/office/drawing/2014/main" id="{83490AF0-4FED-74F9-D4E4-28AB6F14DB13}"/>
              </a:ext>
            </a:extLst>
          </p:cNvPr>
          <p:cNvCxnSpPr>
            <a:cxnSpLocks/>
            <a:stCxn id="24" idx="3"/>
            <a:endCxn id="22" idx="1"/>
          </p:cNvCxnSpPr>
          <p:nvPr/>
        </p:nvCxnSpPr>
        <p:spPr>
          <a:xfrm>
            <a:off x="4648058" y="2295794"/>
            <a:ext cx="5296904" cy="1133206"/>
          </a:xfrm>
          <a:prstGeom prst="bentConnector3">
            <a:avLst>
              <a:gd name="adj1" fmla="val 50000"/>
            </a:avLst>
          </a:prstGeom>
          <a:noFill/>
          <a:ln w="19050" cap="flat" cmpd="sng" algn="ctr">
            <a:solidFill>
              <a:schemeClr val="accent2"/>
            </a:solidFill>
            <a:prstDash val="dash"/>
            <a:tailEnd type="triangle"/>
          </a:ln>
          <a:effectLst/>
        </p:spPr>
      </p:cxnSp>
      <p:grpSp>
        <p:nvGrpSpPr>
          <p:cNvPr id="23" name="Group 22">
            <a:extLst>
              <a:ext uri="{FF2B5EF4-FFF2-40B4-BE49-F238E27FC236}">
                <a16:creationId xmlns:a16="http://schemas.microsoft.com/office/drawing/2014/main" id="{22697BF5-9F5C-1653-4BD3-26593CE14673}"/>
              </a:ext>
            </a:extLst>
          </p:cNvPr>
          <p:cNvGrpSpPr/>
          <p:nvPr/>
        </p:nvGrpSpPr>
        <p:grpSpPr>
          <a:xfrm>
            <a:off x="407987" y="1688867"/>
            <a:ext cx="4240071" cy="938273"/>
            <a:chOff x="4314305" y="3009825"/>
            <a:chExt cx="2976164" cy="658589"/>
          </a:xfrm>
        </p:grpSpPr>
        <p:sp>
          <p:nvSpPr>
            <p:cNvPr id="24" name="Rounded Rectangle 4">
              <a:extLst>
                <a:ext uri="{FF2B5EF4-FFF2-40B4-BE49-F238E27FC236}">
                  <a16:creationId xmlns:a16="http://schemas.microsoft.com/office/drawing/2014/main" id="{E0D60667-0A66-12B5-705F-5EE59EFA1F0A}"/>
                </a:ext>
              </a:extLst>
            </p:cNvPr>
            <p:cNvSpPr/>
            <p:nvPr/>
          </p:nvSpPr>
          <p:spPr>
            <a:xfrm>
              <a:off x="4510891" y="3203260"/>
              <a:ext cx="2779578" cy="465154"/>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Next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AFAAA302-7466-F66A-35CE-4E01E07A752D}"/>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2" name="Picture 21">
            <a:extLst>
              <a:ext uri="{FF2B5EF4-FFF2-40B4-BE49-F238E27FC236}">
                <a16:creationId xmlns:a16="http://schemas.microsoft.com/office/drawing/2014/main" id="{BB355009-11CB-36A5-A398-4B5FCC0168CE}"/>
              </a:ext>
            </a:extLst>
          </p:cNvPr>
          <p:cNvPicPr>
            <a:picLocks noChangeAspect="1"/>
          </p:cNvPicPr>
          <p:nvPr/>
        </p:nvPicPr>
        <p:blipFill>
          <a:blip r:embed="rId7"/>
          <a:stretch>
            <a:fillRect/>
          </a:stretch>
        </p:blipFill>
        <p:spPr>
          <a:xfrm>
            <a:off x="9944962" y="3257280"/>
            <a:ext cx="556125" cy="343439"/>
          </a:xfrm>
          <a:prstGeom prst="rect">
            <a:avLst/>
          </a:prstGeom>
          <a:ln w="25400">
            <a:solidFill>
              <a:schemeClr val="accent2"/>
            </a:solidFill>
          </a:ln>
        </p:spPr>
      </p:pic>
      <p:sp>
        <p:nvSpPr>
          <p:cNvPr id="28" name="Rounded Rectangle 4">
            <a:extLst>
              <a:ext uri="{FF2B5EF4-FFF2-40B4-BE49-F238E27FC236}">
                <a16:creationId xmlns:a16="http://schemas.microsoft.com/office/drawing/2014/main" id="{43E236B9-76B9-76B8-5642-1DF54C014ABC}"/>
              </a:ext>
            </a:extLst>
          </p:cNvPr>
          <p:cNvSpPr/>
          <p:nvPr/>
        </p:nvSpPr>
        <p:spPr>
          <a:xfrm>
            <a:off x="3216000" y="3232834"/>
            <a:ext cx="2880000" cy="686605"/>
          </a:xfrm>
          <a:prstGeom prst="roundRect">
            <a:avLst>
              <a:gd name="adj" fmla="val 0"/>
            </a:avLst>
          </a:prstGeom>
          <a:solidFill>
            <a:schemeClr val="tx1"/>
          </a:solidFill>
          <a:ln w="6350" cap="flat" cmpd="sng" algn="ctr">
            <a:noFill/>
            <a:prstDash val="solid"/>
          </a:ln>
          <a:effectLst/>
        </p:spPr>
        <p:txBody>
          <a:bodyPr lIns="288000" rIns="288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new window appears: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(Step 2)</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F01163C8-F833-EE30-6822-E14799F3B08A}"/>
              </a:ext>
            </a:extLst>
          </p:cNvPr>
          <p:cNvPicPr>
            <a:picLocks noChangeAspect="1"/>
          </p:cNvPicPr>
          <p:nvPr/>
        </p:nvPicPr>
        <p:blipFill>
          <a:blip r:embed="rId8"/>
          <a:stretch>
            <a:fillRect/>
          </a:stretch>
        </p:blipFill>
        <p:spPr>
          <a:xfrm>
            <a:off x="10012580" y="5074600"/>
            <a:ext cx="1731977" cy="170867"/>
          </a:xfrm>
          <a:prstGeom prst="rect">
            <a:avLst/>
          </a:prstGeom>
          <a:ln w="19050">
            <a:solidFill>
              <a:schemeClr val="accent2"/>
            </a:solidFill>
          </a:ln>
        </p:spPr>
      </p:pic>
      <p:grpSp>
        <p:nvGrpSpPr>
          <p:cNvPr id="33" name="Group 32">
            <a:extLst>
              <a:ext uri="{FF2B5EF4-FFF2-40B4-BE49-F238E27FC236}">
                <a16:creationId xmlns:a16="http://schemas.microsoft.com/office/drawing/2014/main" id="{B29B0D26-DFCF-D2B3-9ACE-8E06DA085359}"/>
              </a:ext>
            </a:extLst>
          </p:cNvPr>
          <p:cNvGrpSpPr/>
          <p:nvPr/>
        </p:nvGrpSpPr>
        <p:grpSpPr>
          <a:xfrm>
            <a:off x="407987" y="5338439"/>
            <a:ext cx="4231734" cy="888574"/>
            <a:chOff x="4314305" y="3008359"/>
            <a:chExt cx="2970312" cy="623703"/>
          </a:xfrm>
        </p:grpSpPr>
        <p:sp>
          <p:nvSpPr>
            <p:cNvPr id="34" name="Rounded Rectangle 4">
              <a:extLst>
                <a:ext uri="{FF2B5EF4-FFF2-40B4-BE49-F238E27FC236}">
                  <a16:creationId xmlns:a16="http://schemas.microsoft.com/office/drawing/2014/main" id="{8920D286-AB68-CF16-77E3-E8E70CEBAA6B}"/>
                </a:ext>
              </a:extLst>
            </p:cNvPr>
            <p:cNvSpPr/>
            <p:nvPr/>
          </p:nvSpPr>
          <p:spPr>
            <a:xfrm>
              <a:off x="4505039" y="3206146"/>
              <a:ext cx="2779578" cy="425916"/>
            </a:xfrm>
            <a:prstGeom prst="roundRect">
              <a:avLst>
                <a:gd name="adj" fmla="val 0"/>
              </a:avLst>
            </a:prstGeom>
            <a:solidFill>
              <a:schemeClr val="accent1"/>
            </a:solidFill>
            <a:ln w="6350" cap="flat" cmpd="sng" algn="ctr">
              <a:noFill/>
              <a:prstDash val="solid"/>
            </a:ln>
            <a:effectLst/>
          </p:spPr>
          <p:txBody>
            <a:bodyPr rtlCol="0" anchor="ctr">
              <a:normAutofit/>
            </a:bodyPr>
            <a:lstStyle/>
            <a:p>
              <a:pPr lvl="0" algn="ctr" defTabSz="914378">
                <a:lnSpc>
                  <a:spcPts val="1400"/>
                </a:lnSpc>
                <a:buSzPts val="2400"/>
                <a:defRPr/>
              </a:pP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  Link </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ESR Number</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 for your study in the ‘</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Externally Sponsored Research</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 field </a:t>
              </a:r>
              <a:endParaRPr kumimoji="0" lang="en-US" sz="8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5" name="Oval 34">
              <a:extLst>
                <a:ext uri="{FF2B5EF4-FFF2-40B4-BE49-F238E27FC236}">
                  <a16:creationId xmlns:a16="http://schemas.microsoft.com/office/drawing/2014/main" id="{0F7CDBBF-7E2A-6D4B-2120-ACD5F179ECC8}"/>
                </a:ext>
              </a:extLst>
            </p:cNvPr>
            <p:cNvSpPr/>
            <p:nvPr/>
          </p:nvSpPr>
          <p:spPr>
            <a:xfrm>
              <a:off x="4314305" y="300835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26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36" name="Picture 35">
            <a:extLst>
              <a:ext uri="{FF2B5EF4-FFF2-40B4-BE49-F238E27FC236}">
                <a16:creationId xmlns:a16="http://schemas.microsoft.com/office/drawing/2014/main" id="{20BF60B4-26B9-1D64-101E-520C67AA2E32}"/>
              </a:ext>
            </a:extLst>
          </p:cNvPr>
          <p:cNvPicPr>
            <a:picLocks noChangeAspect="1"/>
          </p:cNvPicPr>
          <p:nvPr/>
        </p:nvPicPr>
        <p:blipFill rotWithShape="1">
          <a:blip r:embed="rId9"/>
          <a:srcRect l="22106" t="11160" r="5129" b="79442"/>
          <a:stretch/>
        </p:blipFill>
        <p:spPr>
          <a:xfrm>
            <a:off x="10042397" y="4585725"/>
            <a:ext cx="1693578" cy="306495"/>
          </a:xfrm>
          <a:prstGeom prst="rect">
            <a:avLst/>
          </a:prstGeom>
          <a:ln w="19050">
            <a:solidFill>
              <a:schemeClr val="accent2"/>
            </a:solidFill>
          </a:ln>
        </p:spPr>
      </p:pic>
      <p:cxnSp>
        <p:nvCxnSpPr>
          <p:cNvPr id="45" name="Connector: Elbow 44">
            <a:extLst>
              <a:ext uri="{FF2B5EF4-FFF2-40B4-BE49-F238E27FC236}">
                <a16:creationId xmlns:a16="http://schemas.microsoft.com/office/drawing/2014/main" id="{8D143430-2E9A-ACE2-7703-3D7EFD98FD1B}"/>
              </a:ext>
            </a:extLst>
          </p:cNvPr>
          <p:cNvCxnSpPr>
            <a:cxnSpLocks/>
            <a:stCxn id="48" idx="3"/>
            <a:endCxn id="36" idx="1"/>
          </p:cNvCxnSpPr>
          <p:nvPr/>
        </p:nvCxnSpPr>
        <p:spPr>
          <a:xfrm>
            <a:off x="4648058" y="4626849"/>
            <a:ext cx="5394339" cy="112124"/>
          </a:xfrm>
          <a:prstGeom prst="bentConnector3">
            <a:avLst>
              <a:gd name="adj1" fmla="val 50000"/>
            </a:avLst>
          </a:prstGeom>
          <a:noFill/>
          <a:ln w="19050" cap="flat" cmpd="sng" algn="ctr">
            <a:solidFill>
              <a:schemeClr val="accent1"/>
            </a:solidFill>
            <a:prstDash val="dash"/>
            <a:tailEnd type="triangle"/>
          </a:ln>
          <a:effectLst/>
        </p:spPr>
      </p:cxnSp>
      <p:cxnSp>
        <p:nvCxnSpPr>
          <p:cNvPr id="43" name="Connector: Elbow 42">
            <a:extLst>
              <a:ext uri="{FF2B5EF4-FFF2-40B4-BE49-F238E27FC236}">
                <a16:creationId xmlns:a16="http://schemas.microsoft.com/office/drawing/2014/main" id="{E3B137E7-3838-6C80-9361-80DB6335FCEC}"/>
              </a:ext>
            </a:extLst>
          </p:cNvPr>
          <p:cNvCxnSpPr>
            <a:cxnSpLocks/>
            <a:endCxn id="32" idx="1"/>
          </p:cNvCxnSpPr>
          <p:nvPr/>
        </p:nvCxnSpPr>
        <p:spPr>
          <a:xfrm flipV="1">
            <a:off x="4639721" y="5160034"/>
            <a:ext cx="5372859" cy="790130"/>
          </a:xfrm>
          <a:prstGeom prst="bentConnector3">
            <a:avLst>
              <a:gd name="adj1" fmla="val 50000"/>
            </a:avLst>
          </a:prstGeom>
          <a:noFill/>
          <a:ln w="19050" cap="flat" cmpd="sng" algn="ctr">
            <a:solidFill>
              <a:schemeClr val="accent2"/>
            </a:solidFill>
            <a:prstDash val="dash"/>
            <a:tailEnd type="triangle"/>
          </a:ln>
          <a:effectLst/>
        </p:spPr>
      </p:cxnSp>
      <p:grpSp>
        <p:nvGrpSpPr>
          <p:cNvPr id="47" name="Group 46">
            <a:extLst>
              <a:ext uri="{FF2B5EF4-FFF2-40B4-BE49-F238E27FC236}">
                <a16:creationId xmlns:a16="http://schemas.microsoft.com/office/drawing/2014/main" id="{A1372C24-4174-66B5-8CFB-BE7367479644}"/>
              </a:ext>
            </a:extLst>
          </p:cNvPr>
          <p:cNvGrpSpPr/>
          <p:nvPr/>
        </p:nvGrpSpPr>
        <p:grpSpPr>
          <a:xfrm>
            <a:off x="407986" y="3991925"/>
            <a:ext cx="4240072" cy="992246"/>
            <a:chOff x="538767" y="1373990"/>
            <a:chExt cx="4240072" cy="992246"/>
          </a:xfrm>
        </p:grpSpPr>
        <p:sp>
          <p:nvSpPr>
            <p:cNvPr id="48" name="Rounded Rectangle 4">
              <a:extLst>
                <a:ext uri="{FF2B5EF4-FFF2-40B4-BE49-F238E27FC236}">
                  <a16:creationId xmlns:a16="http://schemas.microsoft.com/office/drawing/2014/main" id="{E1109D48-AED6-F28D-3AAA-969107111EDB}"/>
                </a:ext>
              </a:extLst>
            </p:cNvPr>
            <p:cNvSpPr/>
            <p:nvPr/>
          </p:nvSpPr>
          <p:spPr>
            <a:xfrm>
              <a:off x="818839" y="1651591"/>
              <a:ext cx="3960000" cy="714645"/>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Please enter an appropriate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description,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including the document’s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name</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and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date</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if applicable</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9" name="Oval 48">
              <a:extLst>
                <a:ext uri="{FF2B5EF4-FFF2-40B4-BE49-F238E27FC236}">
                  <a16:creationId xmlns:a16="http://schemas.microsoft.com/office/drawing/2014/main" id="{14450725-F91B-B983-A7A4-78D9073CE2D1}"/>
                </a:ext>
              </a:extLst>
            </p:cNvPr>
            <p:cNvSpPr/>
            <p:nvPr/>
          </p:nvSpPr>
          <p:spPr>
            <a:xfrm>
              <a:off x="538767" y="1373990"/>
              <a:ext cx="564172" cy="56417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2</a:t>
              </a: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Tree>
    <p:extLst>
      <p:ext uri="{BB962C8B-B14F-4D97-AF65-F5344CB8AC3E}">
        <p14:creationId xmlns:p14="http://schemas.microsoft.com/office/powerpoint/2010/main" val="289409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434A7-326C-3E6A-0A2E-C636209D7C9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D6EA20B8-5926-0F46-FB42-F56206884349}"/>
              </a:ext>
            </a:extLst>
          </p:cNvPr>
          <p:cNvPicPr>
            <a:picLocks noChangeAspect="1"/>
          </p:cNvPicPr>
          <p:nvPr/>
        </p:nvPicPr>
        <p:blipFill>
          <a:blip r:embed="rId3"/>
          <a:stretch>
            <a:fillRect/>
          </a:stretch>
        </p:blipFill>
        <p:spPr>
          <a:xfrm>
            <a:off x="7132957" y="3865923"/>
            <a:ext cx="4611600" cy="2100333"/>
          </a:xfrm>
          <a:prstGeom prst="rect">
            <a:avLst/>
          </a:prstGeom>
          <a:ln w="12700">
            <a:solidFill>
              <a:schemeClr val="accent2"/>
            </a:solidFill>
          </a:ln>
        </p:spPr>
      </p:pic>
      <p:grpSp>
        <p:nvGrpSpPr>
          <p:cNvPr id="7" name="Group 6">
            <a:extLst>
              <a:ext uri="{FF2B5EF4-FFF2-40B4-BE49-F238E27FC236}">
                <a16:creationId xmlns:a16="http://schemas.microsoft.com/office/drawing/2014/main" id="{3645836F-922B-28F1-3715-DB2388397D7D}"/>
              </a:ext>
            </a:extLst>
          </p:cNvPr>
          <p:cNvGrpSpPr/>
          <p:nvPr/>
        </p:nvGrpSpPr>
        <p:grpSpPr>
          <a:xfrm>
            <a:off x="7132957" y="1627380"/>
            <a:ext cx="4611600" cy="2100118"/>
            <a:chOff x="7132957" y="1627380"/>
            <a:chExt cx="4611600" cy="2100118"/>
          </a:xfrm>
        </p:grpSpPr>
        <p:pic>
          <p:nvPicPr>
            <p:cNvPr id="5" name="Picture 4">
              <a:extLst>
                <a:ext uri="{FF2B5EF4-FFF2-40B4-BE49-F238E27FC236}">
                  <a16:creationId xmlns:a16="http://schemas.microsoft.com/office/drawing/2014/main" id="{7EB4B57E-1C9A-3650-F9C2-498AF1EF20F8}"/>
                </a:ext>
              </a:extLst>
            </p:cNvPr>
            <p:cNvPicPr>
              <a:picLocks noChangeAspect="1"/>
            </p:cNvPicPr>
            <p:nvPr/>
          </p:nvPicPr>
          <p:blipFill>
            <a:blip r:embed="rId4"/>
            <a:stretch>
              <a:fillRect/>
            </a:stretch>
          </p:blipFill>
          <p:spPr>
            <a:xfrm>
              <a:off x="7132957" y="1627380"/>
              <a:ext cx="4611600" cy="2100118"/>
            </a:xfrm>
            <a:prstGeom prst="rect">
              <a:avLst/>
            </a:prstGeom>
            <a:ln w="12700">
              <a:solidFill>
                <a:schemeClr val="accent2"/>
              </a:solidFill>
            </a:ln>
          </p:spPr>
        </p:pic>
        <p:pic>
          <p:nvPicPr>
            <p:cNvPr id="6" name="Picture 5">
              <a:extLst>
                <a:ext uri="{FF2B5EF4-FFF2-40B4-BE49-F238E27FC236}">
                  <a16:creationId xmlns:a16="http://schemas.microsoft.com/office/drawing/2014/main" id="{25352EB7-6372-1AEA-64FA-75667FDCBE89}"/>
                </a:ext>
              </a:extLst>
            </p:cNvPr>
            <p:cNvPicPr>
              <a:picLocks noChangeAspect="1"/>
            </p:cNvPicPr>
            <p:nvPr/>
          </p:nvPicPr>
          <p:blipFill>
            <a:blip r:embed="rId5"/>
            <a:stretch>
              <a:fillRect/>
            </a:stretch>
          </p:blipFill>
          <p:spPr>
            <a:xfrm>
              <a:off x="7824258" y="2239548"/>
              <a:ext cx="1639887" cy="1091466"/>
            </a:xfrm>
            <a:prstGeom prst="rect">
              <a:avLst/>
            </a:prstGeom>
          </p:spPr>
        </p:pic>
      </p:grpSp>
      <p:sp>
        <p:nvSpPr>
          <p:cNvPr id="3" name="Slide Number Placeholder 2">
            <a:extLst>
              <a:ext uri="{FF2B5EF4-FFF2-40B4-BE49-F238E27FC236}">
                <a16:creationId xmlns:a16="http://schemas.microsoft.com/office/drawing/2014/main" id="{52A20A5D-3EFB-D71D-3B39-A9120011555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E80C3475-61B0-0D73-72D3-3E8A70CEEF1D}"/>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13" name="TextBox 12">
            <a:extLst>
              <a:ext uri="{FF2B5EF4-FFF2-40B4-BE49-F238E27FC236}">
                <a16:creationId xmlns:a16="http://schemas.microsoft.com/office/drawing/2014/main" id="{5333DE63-BF6B-6324-0597-66CF82E86D51}"/>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defTabSz="609585">
              <a:defRPr/>
            </a:pPr>
            <a:r>
              <a:rPr lang="en-GB">
                <a:solidFill>
                  <a:srgbClr val="3F4444"/>
                </a:solidFill>
                <a:ea typeface="Calibri"/>
                <a:cs typeface="Calibri"/>
              </a:rPr>
              <a:t>Uploading the </a:t>
            </a: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Publication </a:t>
            </a:r>
            <a:r>
              <a:rPr lang="en-GB">
                <a:solidFill>
                  <a:srgbClr val="3F4444"/>
                </a:solidFill>
                <a:ea typeface="Calibri"/>
                <a:cs typeface="Calibri"/>
              </a:rPr>
              <a:t>document</a:t>
            </a:r>
            <a:endParaRPr lang="en-GB">
              <a:solidFill>
                <a:srgbClr val="3F4444"/>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30">
            <a:extLst>
              <a:ext uri="{FF2B5EF4-FFF2-40B4-BE49-F238E27FC236}">
                <a16:creationId xmlns:a16="http://schemas.microsoft.com/office/drawing/2014/main" id="{5A806BD0-FDBC-87D7-21AC-B6935402A182}"/>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grpSp>
        <p:nvGrpSpPr>
          <p:cNvPr id="23" name="Group 22">
            <a:extLst>
              <a:ext uri="{FF2B5EF4-FFF2-40B4-BE49-F238E27FC236}">
                <a16:creationId xmlns:a16="http://schemas.microsoft.com/office/drawing/2014/main" id="{08FD2DF2-8E56-169F-DA99-073C65FE614C}"/>
              </a:ext>
            </a:extLst>
          </p:cNvPr>
          <p:cNvGrpSpPr/>
          <p:nvPr/>
        </p:nvGrpSpPr>
        <p:grpSpPr>
          <a:xfrm>
            <a:off x="407987" y="2239548"/>
            <a:ext cx="4240071" cy="938273"/>
            <a:chOff x="4314305" y="3009825"/>
            <a:chExt cx="2976164" cy="658589"/>
          </a:xfrm>
        </p:grpSpPr>
        <p:sp>
          <p:nvSpPr>
            <p:cNvPr id="24" name="Rounded Rectangle 4">
              <a:extLst>
                <a:ext uri="{FF2B5EF4-FFF2-40B4-BE49-F238E27FC236}">
                  <a16:creationId xmlns:a16="http://schemas.microsoft.com/office/drawing/2014/main" id="{604ED74E-5DC9-95D8-3D7E-18A66D5E6046}"/>
                </a:ext>
              </a:extLst>
            </p:cNvPr>
            <p:cNvSpPr/>
            <p:nvPr/>
          </p:nvSpPr>
          <p:spPr>
            <a:xfrm>
              <a:off x="4510891" y="3203260"/>
              <a:ext cx="2779578" cy="465154"/>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1CF23067-4A84-A907-CC5E-713C2A184779}"/>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r>
                <a:rPr lang="en-GB" sz="2800" b="1" kern="0">
                  <a:solidFill>
                    <a:srgbClr val="3F4444"/>
                  </a:solidFill>
                  <a:latin typeface="Calibri"/>
                  <a:cs typeface="Calibri" panose="020F0502020204030204" pitchFamily="34" charset="0"/>
                </a:rPr>
                <a:t>7</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37" name="Picture 36" descr="A blue rectangle with white text&#10;&#10;Description automatically generated">
            <a:extLst>
              <a:ext uri="{FF2B5EF4-FFF2-40B4-BE49-F238E27FC236}">
                <a16:creationId xmlns:a16="http://schemas.microsoft.com/office/drawing/2014/main" id="{C539D6E6-DF85-2A01-4B4A-749AD385BF3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129101" y="2018945"/>
            <a:ext cx="615456" cy="276849"/>
          </a:xfrm>
          <a:prstGeom prst="rect">
            <a:avLst/>
          </a:prstGeom>
          <a:ln w="19050">
            <a:solidFill>
              <a:schemeClr val="accent2"/>
            </a:solidFill>
          </a:ln>
        </p:spPr>
      </p:pic>
      <p:cxnSp>
        <p:nvCxnSpPr>
          <p:cNvPr id="45" name="Connector: Elbow 44">
            <a:extLst>
              <a:ext uri="{FF2B5EF4-FFF2-40B4-BE49-F238E27FC236}">
                <a16:creationId xmlns:a16="http://schemas.microsoft.com/office/drawing/2014/main" id="{0E34BE2D-FB02-2A56-8A39-3D75AC2AC883}"/>
              </a:ext>
            </a:extLst>
          </p:cNvPr>
          <p:cNvCxnSpPr>
            <a:cxnSpLocks/>
            <a:stCxn id="24" idx="3"/>
            <a:endCxn id="37" idx="1"/>
          </p:cNvCxnSpPr>
          <p:nvPr/>
        </p:nvCxnSpPr>
        <p:spPr>
          <a:xfrm flipV="1">
            <a:off x="4648058" y="2157370"/>
            <a:ext cx="6481043" cy="689105"/>
          </a:xfrm>
          <a:prstGeom prst="bentConnector3">
            <a:avLst>
              <a:gd name="adj1" fmla="val 25923"/>
            </a:avLst>
          </a:prstGeom>
          <a:noFill/>
          <a:ln w="19050" cap="flat" cmpd="sng" algn="ctr">
            <a:solidFill>
              <a:schemeClr val="accent1"/>
            </a:solidFill>
            <a:prstDash val="dash"/>
            <a:tailEnd type="triangle"/>
          </a:ln>
          <a:effectLst/>
        </p:spPr>
      </p:cxnSp>
      <p:sp>
        <p:nvSpPr>
          <p:cNvPr id="12" name="Rounded Rectangle 4">
            <a:extLst>
              <a:ext uri="{FF2B5EF4-FFF2-40B4-BE49-F238E27FC236}">
                <a16:creationId xmlns:a16="http://schemas.microsoft.com/office/drawing/2014/main" id="{3F564F59-B403-125C-6C30-44F38D26C0B7}"/>
              </a:ext>
            </a:extLst>
          </p:cNvPr>
          <p:cNvSpPr/>
          <p:nvPr/>
        </p:nvSpPr>
        <p:spPr>
          <a:xfrm>
            <a:off x="1575463" y="4522451"/>
            <a:ext cx="3993556" cy="1007426"/>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rPr>
              <a:t>The uploaded file appears in the </a:t>
            </a:r>
            <a:r>
              <a:rPr kumimoji="0" lang="en-GB" sz="1200" b="1" i="0" u="none" strike="noStrike" kern="0" cap="none" spc="0" normalizeH="0" baseline="0" noProof="0">
                <a:ln>
                  <a:noFill/>
                </a:ln>
                <a:solidFill>
                  <a:srgbClr val="FFFFFF"/>
                </a:solidFill>
                <a:effectLst/>
                <a:uLnTx/>
                <a:uFillTx/>
                <a:latin typeface="Calibri"/>
                <a:ea typeface="Calibri"/>
                <a:cs typeface="Calibri"/>
              </a:rPr>
              <a:t>Related Documents </a:t>
            </a:r>
            <a:r>
              <a:rPr kumimoji="0" lang="en-GB" sz="1200" b="0" i="0" u="none" strike="noStrike" kern="0" cap="none" spc="0" normalizeH="0" baseline="0" noProof="0">
                <a:ln>
                  <a:noFill/>
                </a:ln>
                <a:solidFill>
                  <a:srgbClr val="FFFFFF"/>
                </a:solidFill>
                <a:effectLst/>
                <a:uLnTx/>
                <a:uFillTx/>
                <a:latin typeface="Calibri"/>
                <a:ea typeface="Calibri"/>
                <a:cs typeface="Calibri"/>
              </a:rPr>
              <a:t>sub-section. It is attached to a specific </a:t>
            </a:r>
            <a:r>
              <a:rPr lang="en-GB" sz="1200" kern="0">
                <a:solidFill>
                  <a:srgbClr val="FFFFFF"/>
                </a:solidFill>
                <a:latin typeface="Calibri"/>
                <a:ea typeface="Calibri"/>
                <a:cs typeface="Calibri"/>
              </a:rPr>
              <a:t>publication</a:t>
            </a:r>
            <a:r>
              <a:rPr kumimoji="0" lang="en-GB" sz="1200" b="0" i="0" u="none" strike="noStrike" kern="0" cap="none" spc="0" normalizeH="0" baseline="0" noProof="0">
                <a:ln>
                  <a:noFill/>
                </a:ln>
                <a:solidFill>
                  <a:srgbClr val="FFFFFF"/>
                </a:solidFill>
                <a:effectLst/>
                <a:uLnTx/>
                <a:uFillTx/>
                <a:latin typeface="Calibri"/>
                <a:ea typeface="Calibri"/>
                <a:cs typeface="Calibri"/>
              </a:rPr>
              <a:t> record, and it is also visible in the study’s Related Documents section.</a:t>
            </a:r>
            <a:endParaRPr kumimoji="0" lang="en-US" sz="1200" b="1" i="0" u="none" strike="noStrike" kern="1200" cap="none" spc="0" normalizeH="0" baseline="0" noProof="0">
              <a:ln>
                <a:noFill/>
              </a:ln>
              <a:solidFill>
                <a:srgbClr val="FFFFFF"/>
              </a:solidFill>
              <a:effectLst/>
              <a:uLnTx/>
              <a:uFillTx/>
              <a:latin typeface="Calibri"/>
              <a:ea typeface="Calibri"/>
              <a:cs typeface="Calibri"/>
            </a:endParaRPr>
          </a:p>
        </p:txBody>
      </p:sp>
      <p:pic>
        <p:nvPicPr>
          <p:cNvPr id="19" name="Picture 18">
            <a:extLst>
              <a:ext uri="{FF2B5EF4-FFF2-40B4-BE49-F238E27FC236}">
                <a16:creationId xmlns:a16="http://schemas.microsoft.com/office/drawing/2014/main" id="{D0630374-3A3D-8BD9-224D-DEF620FBBDE5}"/>
              </a:ext>
            </a:extLst>
          </p:cNvPr>
          <p:cNvPicPr>
            <a:picLocks noChangeAspect="1"/>
          </p:cNvPicPr>
          <p:nvPr/>
        </p:nvPicPr>
        <p:blipFill>
          <a:blip r:embed="rId8"/>
          <a:stretch>
            <a:fillRect/>
          </a:stretch>
        </p:blipFill>
        <p:spPr>
          <a:xfrm>
            <a:off x="7888579" y="5026164"/>
            <a:ext cx="2292040" cy="575964"/>
          </a:xfrm>
          <a:prstGeom prst="rect">
            <a:avLst/>
          </a:prstGeom>
          <a:ln w="19050">
            <a:solidFill>
              <a:schemeClr val="accent2"/>
            </a:solidFill>
          </a:ln>
        </p:spPr>
      </p:pic>
    </p:spTree>
    <p:extLst>
      <p:ext uri="{BB962C8B-B14F-4D97-AF65-F5344CB8AC3E}">
        <p14:creationId xmlns:p14="http://schemas.microsoft.com/office/powerpoint/2010/main" val="255516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search box&#10;&#10;Description automatically generated">
            <a:extLst>
              <a:ext uri="{FF2B5EF4-FFF2-40B4-BE49-F238E27FC236}">
                <a16:creationId xmlns:a16="http://schemas.microsoft.com/office/drawing/2014/main" id="{5DA6EF5F-BDC4-D52C-080D-0F12F0CD240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05008" y="3807033"/>
            <a:ext cx="4611600" cy="2344655"/>
          </a:xfrm>
          <a:prstGeom prst="rect">
            <a:avLst/>
          </a:prstGeom>
          <a:ln w="12700">
            <a:solidFill>
              <a:schemeClr val="accent2"/>
            </a:solidFill>
          </a:ln>
        </p:spPr>
      </p:pic>
      <p:pic>
        <p:nvPicPr>
          <p:cNvPr id="5" name="Picture 4" descr="A screenshot of a web page&#10;&#10;Description automatically generated">
            <a:extLst>
              <a:ext uri="{FF2B5EF4-FFF2-40B4-BE49-F238E27FC236}">
                <a16:creationId xmlns:a16="http://schemas.microsoft.com/office/drawing/2014/main" id="{E57C34BF-A2E2-BC6E-128D-852C324C65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05008" y="1303403"/>
            <a:ext cx="4611600" cy="2403559"/>
          </a:xfrm>
          <a:prstGeom prst="rect">
            <a:avLst/>
          </a:prstGeom>
          <a:ln w="12700">
            <a:solidFill>
              <a:srgbClr val="F0AB00"/>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25</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305F379A-6D91-8091-265A-9BDFA7BEE44C}"/>
              </a:ext>
            </a:extLst>
          </p:cNvPr>
          <p:cNvGrpSpPr/>
          <p:nvPr/>
        </p:nvGrpSpPr>
        <p:grpSpPr>
          <a:xfrm>
            <a:off x="411038" y="1871600"/>
            <a:ext cx="4244032" cy="1049369"/>
            <a:chOff x="624743" y="1685893"/>
            <a:chExt cx="4244032" cy="1049369"/>
          </a:xfrm>
        </p:grpSpPr>
        <p:sp>
          <p:nvSpPr>
            <p:cNvPr id="42" name="Rounded Rectangle 4">
              <a:extLst>
                <a:ext uri="{FF2B5EF4-FFF2-40B4-BE49-F238E27FC236}">
                  <a16:creationId xmlns:a16="http://schemas.microsoft.com/office/drawing/2014/main" id="{3F0FA6EC-1804-C81F-6852-B12E984D9E30}"/>
                </a:ext>
              </a:extLst>
            </p:cNvPr>
            <p:cNvSpPr/>
            <p:nvPr/>
          </p:nvSpPr>
          <p:spPr>
            <a:xfrm>
              <a:off x="908775" y="1996554"/>
              <a:ext cx="3960000" cy="738708"/>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609585" rtl="0" eaLnBrk="1" fontAlgn="auto" latinLnBrk="0" hangingPunct="1">
                <a:lnSpc>
                  <a:spcPts val="14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Open the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Primary Investigator &amp; Site Information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 and </a:t>
              </a:r>
              <a:r>
                <a:rPr lang="en-GB" sz="1200" kern="0">
                  <a:solidFill>
                    <a:srgbClr val="FFFFFF"/>
                  </a:solidFill>
                  <a:latin typeface="Calibri" panose="020F0502020204030204" pitchFamily="34" charset="0"/>
                  <a:cs typeface="Calibri" panose="020F0502020204030204" pitchFamily="34" charset="0"/>
                </a:rPr>
                <a:t>c</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on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pencil icon </a:t>
              </a:r>
              <a:endParaRPr kumimoji="0" lang="en-US" sz="1200" b="0" i="0" u="none" strike="noStrike" kern="0" cap="none" spc="0" normalizeH="0" baseline="0" noProof="0">
                <a:ln>
                  <a:noFill/>
                </a:ln>
                <a:solidFill>
                  <a:srgbClr val="FFFFFF"/>
                </a:solidFill>
                <a:effectLst/>
                <a:uLnTx/>
                <a:uFillTx/>
                <a:latin typeface="Calibri"/>
                <a:ea typeface="+mn-ea"/>
                <a:cs typeface="+mn-cs"/>
              </a:endParaRPr>
            </a:p>
          </p:txBody>
        </p:sp>
        <p:sp>
          <p:nvSpPr>
            <p:cNvPr id="43" name="Oval 42">
              <a:extLst>
                <a:ext uri="{FF2B5EF4-FFF2-40B4-BE49-F238E27FC236}">
                  <a16:creationId xmlns:a16="http://schemas.microsoft.com/office/drawing/2014/main" id="{1B31D652-716C-02D2-A9F7-B2B1DBD3F8E6}"/>
                </a:ext>
              </a:extLst>
            </p:cNvPr>
            <p:cNvSpPr/>
            <p:nvPr/>
          </p:nvSpPr>
          <p:spPr>
            <a:xfrm>
              <a:off x="624743" y="1685893"/>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r>
                <a:rPr lang="en-GB" sz="2800" b="1" kern="0">
                  <a:solidFill>
                    <a:srgbClr val="3F4444"/>
                  </a:solidFill>
                  <a:latin typeface="Calibri"/>
                  <a:cs typeface="Calibri" panose="020F0502020204030204" pitchFamily="34" charset="0"/>
                </a:rPr>
                <a:t>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8A1CD675-5BC6-4094-8E42-C4E24B597D6D}"/>
              </a:ext>
            </a:extLst>
          </p:cNvPr>
          <p:cNvGrpSpPr/>
          <p:nvPr/>
        </p:nvGrpSpPr>
        <p:grpSpPr>
          <a:xfrm>
            <a:off x="412984" y="4231153"/>
            <a:ext cx="4242086" cy="1029261"/>
            <a:chOff x="4314304" y="2976652"/>
            <a:chExt cx="2977578" cy="722453"/>
          </a:xfrm>
        </p:grpSpPr>
        <p:sp>
          <p:nvSpPr>
            <p:cNvPr id="55" name="Rounded Rectangle 4">
              <a:extLst>
                <a:ext uri="{FF2B5EF4-FFF2-40B4-BE49-F238E27FC236}">
                  <a16:creationId xmlns:a16="http://schemas.microsoft.com/office/drawing/2014/main" id="{2FFFAF86-8A2F-B6C4-8DFE-A61E692BC02A}"/>
                </a:ext>
              </a:extLst>
            </p:cNvPr>
            <p:cNvSpPr/>
            <p:nvPr/>
          </p:nvSpPr>
          <p:spPr>
            <a:xfrm>
              <a:off x="4512304" y="3180595"/>
              <a:ext cx="2779578" cy="518510"/>
            </a:xfrm>
            <a:prstGeom prst="roundRect">
              <a:avLst>
                <a:gd name="adj" fmla="val 0"/>
              </a:avLst>
            </a:prstGeom>
            <a:solidFill>
              <a:schemeClr val="accent1"/>
            </a:solidFill>
            <a:ln w="6350" cap="flat" cmpd="sng" algn="ctr">
              <a:noFill/>
              <a:prstDash val="solid"/>
            </a:ln>
            <a:effectLst/>
          </p:spPr>
          <p:txBody>
            <a:bodyPr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Primary Investigator (External)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field and select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 ESR Site Person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from the dropdown menu</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6" name="Oval 55">
              <a:extLst>
                <a:ext uri="{FF2B5EF4-FFF2-40B4-BE49-F238E27FC236}">
                  <a16:creationId xmlns:a16="http://schemas.microsoft.com/office/drawing/2014/main" id="{C386A689-C46B-9DAC-9124-6199C41E8D10}"/>
                </a:ext>
              </a:extLst>
            </p:cNvPr>
            <p:cNvSpPr/>
            <p:nvPr/>
          </p:nvSpPr>
          <p:spPr>
            <a:xfrm>
              <a:off x="4314304" y="2976652"/>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29</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cxnSp>
        <p:nvCxnSpPr>
          <p:cNvPr id="45" name="Connector: Elbow 44">
            <a:extLst>
              <a:ext uri="{FF2B5EF4-FFF2-40B4-BE49-F238E27FC236}">
                <a16:creationId xmlns:a16="http://schemas.microsoft.com/office/drawing/2014/main" id="{47D12BD4-49EE-E690-3F00-CD8A13D057B0}"/>
              </a:ext>
            </a:extLst>
          </p:cNvPr>
          <p:cNvCxnSpPr>
            <a:cxnSpLocks/>
            <a:stCxn id="42" idx="3"/>
          </p:cNvCxnSpPr>
          <p:nvPr/>
        </p:nvCxnSpPr>
        <p:spPr>
          <a:xfrm flipV="1">
            <a:off x="4655070" y="2002698"/>
            <a:ext cx="6808364" cy="548917"/>
          </a:xfrm>
          <a:prstGeom prst="bentConnector3">
            <a:avLst>
              <a:gd name="adj1" fmla="val 30123"/>
            </a:avLst>
          </a:prstGeom>
          <a:noFill/>
          <a:ln w="19050" cap="flat" cmpd="sng" algn="ctr">
            <a:solidFill>
              <a:schemeClr val="accent2"/>
            </a:solidFill>
            <a:prstDash val="dash"/>
            <a:tailEnd type="triangle"/>
          </a:ln>
          <a:effectLst/>
        </p:spPr>
      </p:cxnSp>
      <p:sp>
        <p:nvSpPr>
          <p:cNvPr id="9" name="TextBox 8">
            <a:extLst>
              <a:ext uri="{FF2B5EF4-FFF2-40B4-BE49-F238E27FC236}">
                <a16:creationId xmlns:a16="http://schemas.microsoft.com/office/drawing/2014/main" id="{89293ADC-B0CE-CF20-E1D3-260F68740CCD}"/>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Primary Investigator &amp; Site Information section</a:t>
            </a:r>
          </a:p>
        </p:txBody>
      </p:sp>
      <p:sp>
        <p:nvSpPr>
          <p:cNvPr id="10" name="Text Placeholder 30">
            <a:extLst>
              <a:ext uri="{FF2B5EF4-FFF2-40B4-BE49-F238E27FC236}">
                <a16:creationId xmlns:a16="http://schemas.microsoft.com/office/drawing/2014/main" id="{18A427C1-A789-9264-6E4A-8E533E9D008E}"/>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cxnSp>
        <p:nvCxnSpPr>
          <p:cNvPr id="22" name="Straight Arrow Connector 21">
            <a:extLst>
              <a:ext uri="{FF2B5EF4-FFF2-40B4-BE49-F238E27FC236}">
                <a16:creationId xmlns:a16="http://schemas.microsoft.com/office/drawing/2014/main" id="{483572C9-F64B-C1DF-7631-374C58375E6C}"/>
              </a:ext>
            </a:extLst>
          </p:cNvPr>
          <p:cNvCxnSpPr>
            <a:cxnSpLocks/>
            <a:stCxn id="55" idx="3"/>
            <a:endCxn id="19" idx="1"/>
          </p:cNvCxnSpPr>
          <p:nvPr/>
        </p:nvCxnSpPr>
        <p:spPr>
          <a:xfrm flipV="1">
            <a:off x="4655070" y="4888336"/>
            <a:ext cx="4273081" cy="2724"/>
          </a:xfrm>
          <a:prstGeom prst="straightConnector1">
            <a:avLst/>
          </a:prstGeom>
          <a:ln w="1905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C5FFF345-BD02-DB75-6857-65C39E80B90E}"/>
              </a:ext>
            </a:extLst>
          </p:cNvPr>
          <p:cNvPicPr>
            <a:picLocks noChangeAspect="1"/>
          </p:cNvPicPr>
          <p:nvPr/>
        </p:nvPicPr>
        <p:blipFill>
          <a:blip r:embed="rId5"/>
          <a:stretch>
            <a:fillRect/>
          </a:stretch>
        </p:blipFill>
        <p:spPr>
          <a:xfrm>
            <a:off x="8928151" y="4682845"/>
            <a:ext cx="1396949" cy="410981"/>
          </a:xfrm>
          <a:prstGeom prst="rect">
            <a:avLst/>
          </a:prstGeom>
          <a:ln w="19050">
            <a:solidFill>
              <a:schemeClr val="accent2"/>
            </a:solidFill>
          </a:ln>
        </p:spPr>
      </p:pic>
      <p:pic>
        <p:nvPicPr>
          <p:cNvPr id="2" name="Picture 1" descr="A black pencil with a white background&#10;&#10;Description automatically generated">
            <a:extLst>
              <a:ext uri="{FF2B5EF4-FFF2-40B4-BE49-F238E27FC236}">
                <a16:creationId xmlns:a16="http://schemas.microsoft.com/office/drawing/2014/main" id="{23AF19F9-7443-1C19-CE10-9EA6CF35F015}"/>
              </a:ext>
            </a:extLst>
          </p:cNvPr>
          <p:cNvPicPr>
            <a:picLocks noChangeAspect="1"/>
          </p:cNvPicPr>
          <p:nvPr/>
        </p:nvPicPr>
        <p:blipFill>
          <a:blip r:embed="rId6"/>
          <a:stretch>
            <a:fillRect/>
          </a:stretch>
        </p:blipFill>
        <p:spPr>
          <a:xfrm>
            <a:off x="11488745" y="1811860"/>
            <a:ext cx="439730" cy="393587"/>
          </a:xfrm>
          <a:prstGeom prst="rect">
            <a:avLst/>
          </a:prstGeom>
          <a:ln w="28575">
            <a:solidFill>
              <a:schemeClr val="accent2"/>
            </a:solidFill>
          </a:ln>
        </p:spPr>
      </p:pic>
    </p:spTree>
    <p:extLst>
      <p:ext uri="{BB962C8B-B14F-4D97-AF65-F5344CB8AC3E}">
        <p14:creationId xmlns:p14="http://schemas.microsoft.com/office/powerpoint/2010/main" val="314484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26</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5" name="TextBox 4">
            <a:extLst>
              <a:ext uri="{FF2B5EF4-FFF2-40B4-BE49-F238E27FC236}">
                <a16:creationId xmlns:a16="http://schemas.microsoft.com/office/drawing/2014/main" id="{5A407E4C-7067-597A-877C-411F4987B067}"/>
              </a:ext>
            </a:extLst>
          </p:cNvPr>
          <p:cNvSpPr txBox="1"/>
          <p:nvPr/>
        </p:nvSpPr>
        <p:spPr>
          <a:xfrm>
            <a:off x="487360" y="921146"/>
            <a:ext cx="5944912" cy="369332"/>
          </a:xfrm>
          <a:prstGeom prst="rect">
            <a:avLst/>
          </a:prstGeom>
          <a:noFill/>
        </p:spPr>
        <p:txBody>
          <a:bodyPr wrap="square" lIns="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a:ea typeface="+mn-ea"/>
                <a:cs typeface="Calibri"/>
              </a:rPr>
              <a:t>Primary Investigator &amp; Site Information section</a:t>
            </a:r>
            <a:endParaRPr kumimoji="0" lang="en-GB" sz="1800" b="0" i="0" u="none" strike="noStrike" kern="120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50" name="Text Placeholder 30">
            <a:extLst>
              <a:ext uri="{FF2B5EF4-FFF2-40B4-BE49-F238E27FC236}">
                <a16:creationId xmlns:a16="http://schemas.microsoft.com/office/drawing/2014/main" id="{78996813-CA78-EE3C-E000-FD3FEFB7B2C4}"/>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sp>
        <p:nvSpPr>
          <p:cNvPr id="6" name="Rounded Rectangle 4">
            <a:extLst>
              <a:ext uri="{FF2B5EF4-FFF2-40B4-BE49-F238E27FC236}">
                <a16:creationId xmlns:a16="http://schemas.microsoft.com/office/drawing/2014/main" id="{DCD4B39C-FBD2-A99B-F80B-8FA781D8B79B}"/>
              </a:ext>
            </a:extLst>
          </p:cNvPr>
          <p:cNvSpPr/>
          <p:nvPr/>
        </p:nvSpPr>
        <p:spPr>
          <a:xfrm>
            <a:off x="1344816" y="3443254"/>
            <a:ext cx="4230000" cy="729520"/>
          </a:xfrm>
          <a:prstGeom prst="roundRect">
            <a:avLst>
              <a:gd name="adj" fmla="val 0"/>
            </a:avLst>
          </a:prstGeom>
          <a:solidFill>
            <a:srgbClr val="F8D580"/>
          </a:solidFill>
          <a:ln w="19050">
            <a:solidFill>
              <a:srgbClr val="F0AB00"/>
            </a:solidFill>
          </a:ln>
          <a:effectLst/>
        </p:spPr>
        <p:style>
          <a:lnRef idx="1">
            <a:schemeClr val="accent1"/>
          </a:lnRef>
          <a:fillRef idx="3">
            <a:schemeClr val="accent1"/>
          </a:fillRef>
          <a:effectRef idx="2">
            <a:schemeClr val="accent1"/>
          </a:effectRef>
          <a:fontRef idx="minor">
            <a:schemeClr val="lt1"/>
          </a:fontRef>
        </p:style>
        <p:txBody>
          <a:bodyPr lIns="144000" tIns="45720" rIns="180000" bIns="45720" rtlCol="0" anchor="ctr">
            <a:normAutofit/>
          </a:bodyPr>
          <a:lstStyle/>
          <a:p>
            <a:pPr algn="ctr" defTabSz="914378">
              <a:lnSpc>
                <a:spcPts val="1400"/>
              </a:lnSpc>
              <a:defRPr/>
            </a:pPr>
            <a:r>
              <a:rPr lang="en-US" sz="1200" b="1" kern="0">
                <a:solidFill>
                  <a:srgbClr val="000000"/>
                </a:solidFill>
                <a:latin typeface="Calibri" panose="020F0502020204030204" pitchFamily="34" charset="0"/>
                <a:cs typeface="Calibri" panose="020F0502020204030204" pitchFamily="34" charset="0"/>
              </a:rPr>
              <a:t>Please note</a:t>
            </a:r>
            <a:r>
              <a:rPr lang="en-US" sz="1200" kern="0">
                <a:solidFill>
                  <a:srgbClr val="000000"/>
                </a:solidFill>
                <a:latin typeface="Calibri" panose="020F0502020204030204" pitchFamily="34" charset="0"/>
                <a:cs typeface="Calibri" panose="020F0502020204030204" pitchFamily="34" charset="0"/>
              </a:rPr>
              <a:t>: If the selected Country is </a:t>
            </a:r>
            <a:r>
              <a:rPr lang="en-US" sz="1200" b="1" kern="0">
                <a:solidFill>
                  <a:srgbClr val="000000"/>
                </a:solidFill>
                <a:latin typeface="Calibri" panose="020F0502020204030204" pitchFamily="34" charset="0"/>
                <a:cs typeface="Calibri" panose="020F0502020204030204" pitchFamily="34" charset="0"/>
              </a:rPr>
              <a:t>United States of America</a:t>
            </a:r>
            <a:r>
              <a:rPr lang="en-US" sz="1200" kern="0">
                <a:solidFill>
                  <a:srgbClr val="000000"/>
                </a:solidFill>
                <a:latin typeface="Calibri" panose="020F0502020204030204" pitchFamily="34" charset="0"/>
                <a:cs typeface="Calibri" panose="020F0502020204030204" pitchFamily="34" charset="0"/>
              </a:rPr>
              <a:t>, new mandatory* fields will appear.</a:t>
            </a:r>
            <a:endParaRPr lang="en-US" sz="1200">
              <a:solidFill>
                <a:srgbClr val="000000"/>
              </a:solidFill>
              <a:latin typeface="Calibri" panose="020F0502020204030204" pitchFamily="34" charset="0"/>
              <a:cs typeface="Calibri" panose="020F0502020204030204" pitchFamily="34" charset="0"/>
            </a:endParaRPr>
          </a:p>
        </p:txBody>
      </p:sp>
      <p:sp>
        <p:nvSpPr>
          <p:cNvPr id="17" name="Rounded Rectangle 4">
            <a:extLst>
              <a:ext uri="{FF2B5EF4-FFF2-40B4-BE49-F238E27FC236}">
                <a16:creationId xmlns:a16="http://schemas.microsoft.com/office/drawing/2014/main" id="{D0762E9B-3467-E5C6-9443-E06EC51559F3}"/>
              </a:ext>
            </a:extLst>
          </p:cNvPr>
          <p:cNvSpPr/>
          <p:nvPr/>
        </p:nvSpPr>
        <p:spPr>
          <a:xfrm>
            <a:off x="1344816" y="5596490"/>
            <a:ext cx="4230000" cy="517997"/>
          </a:xfrm>
          <a:prstGeom prst="roundRect">
            <a:avLst>
              <a:gd name="adj" fmla="val 0"/>
            </a:avLst>
          </a:prstGeom>
          <a:solidFill>
            <a:srgbClr val="F8D580"/>
          </a:solidFill>
          <a:ln w="19050" cap="flat" cmpd="sng" algn="ctr">
            <a:solidFill>
              <a:srgbClr val="F0AB00"/>
            </a:solidFill>
            <a:prstDash val="solid"/>
          </a:ln>
          <a:effectLst/>
        </p:spPr>
        <p:txBody>
          <a:bodyPr rtlCol="0" anchor="ctr">
            <a:noAutofit/>
          </a:bodyPr>
          <a:lstStyle/>
          <a:p>
            <a:pPr marL="0" marR="0" lvl="0" indent="0" algn="ctr" defTabSz="914378" rtl="0" eaLnBrk="1" fontAlgn="auto" latinLnBrk="0" hangingPunct="1">
              <a:lnSpc>
                <a:spcPts val="1300"/>
              </a:lnSpc>
              <a:spcBef>
                <a:spcPts val="0"/>
              </a:spcBef>
              <a:spcAft>
                <a:spcPts val="300"/>
              </a:spcAft>
              <a:buClrTx/>
              <a:buSzPts val="2400"/>
              <a:buFontTx/>
              <a:buNone/>
              <a:tabLst/>
              <a:defRPr/>
            </a:pPr>
            <a:r>
              <a:rPr kumimoji="0" lang="en-GB" sz="1200" b="1" i="0" u="none" strike="noStrike" kern="0" cap="none" spc="0" normalizeH="0" baseline="0" noProof="0">
                <a:ln>
                  <a:noFill/>
                </a:ln>
                <a:effectLst/>
                <a:uLnTx/>
                <a:uFillTx/>
                <a:latin typeface="Calibri"/>
                <a:ea typeface="+mn-ea"/>
                <a:cs typeface="Calibri Light" panose="020F0302020204030204" pitchFamily="34" charset="0"/>
              </a:rPr>
              <a:t> </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Follow the same steps to add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Primary Site (External)</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a:t>
            </a:r>
          </a:p>
        </p:txBody>
      </p:sp>
      <p:grpSp>
        <p:nvGrpSpPr>
          <p:cNvPr id="28" name="Group 27">
            <a:extLst>
              <a:ext uri="{FF2B5EF4-FFF2-40B4-BE49-F238E27FC236}">
                <a16:creationId xmlns:a16="http://schemas.microsoft.com/office/drawing/2014/main" id="{E4301642-4643-3C3B-46DD-608E89113863}"/>
              </a:ext>
            </a:extLst>
          </p:cNvPr>
          <p:cNvGrpSpPr/>
          <p:nvPr/>
        </p:nvGrpSpPr>
        <p:grpSpPr>
          <a:xfrm>
            <a:off x="407987" y="4372692"/>
            <a:ext cx="4244667" cy="801310"/>
            <a:chOff x="4310962" y="3013239"/>
            <a:chExt cx="2979389" cy="562452"/>
          </a:xfrm>
        </p:grpSpPr>
        <p:sp>
          <p:nvSpPr>
            <p:cNvPr id="29" name="Rounded Rectangle 4">
              <a:extLst>
                <a:ext uri="{FF2B5EF4-FFF2-40B4-BE49-F238E27FC236}">
                  <a16:creationId xmlns:a16="http://schemas.microsoft.com/office/drawing/2014/main" id="{13C1AC3E-4A21-C942-D802-B74A009C9468}"/>
                </a:ext>
              </a:extLst>
            </p:cNvPr>
            <p:cNvSpPr/>
            <p:nvPr/>
          </p:nvSpPr>
          <p:spPr>
            <a:xfrm>
              <a:off x="4510774" y="3203259"/>
              <a:ext cx="2779577" cy="372432"/>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US" sz="1200" kern="0">
                  <a:solidFill>
                    <a:srgbClr val="FFFFFF"/>
                  </a:solidFill>
                  <a:latin typeface="Calibri"/>
                  <a:ea typeface="Calibri" panose="020F0502020204030204" pitchFamily="34" charset="0"/>
                  <a:cs typeface="Calibri"/>
                </a:rPr>
                <a:t>Click </a:t>
              </a:r>
              <a:r>
                <a:rPr lang="en-US" sz="1200" b="1" kern="0">
                  <a:solidFill>
                    <a:srgbClr val="FFFFFF"/>
                  </a:solidFill>
                  <a:latin typeface="Calibri"/>
                  <a:ea typeface="Calibri" panose="020F0502020204030204" pitchFamily="34" charset="0"/>
                  <a:cs typeface="Calibri"/>
                </a:rPr>
                <a:t>Save</a:t>
              </a:r>
              <a:endParaRPr kumimoji="0" lang="en-US" sz="1200" i="0" u="none" strike="noStrike" kern="0" cap="none" spc="0" normalizeH="0" baseline="0" noProof="0">
                <a:ln>
                  <a:noFill/>
                </a:ln>
                <a:solidFill>
                  <a:srgbClr val="FFFFFF"/>
                </a:solidFill>
                <a:effectLst/>
                <a:uLnTx/>
                <a:uFillTx/>
                <a:latin typeface="Calibri"/>
                <a:ea typeface="Calibri" panose="020F0502020204030204" pitchFamily="34" charset="0"/>
                <a:cs typeface="Calibri"/>
              </a:endParaRPr>
            </a:p>
          </p:txBody>
        </p:sp>
        <p:sp>
          <p:nvSpPr>
            <p:cNvPr id="30" name="Oval 29">
              <a:extLst>
                <a:ext uri="{FF2B5EF4-FFF2-40B4-BE49-F238E27FC236}">
                  <a16:creationId xmlns:a16="http://schemas.microsoft.com/office/drawing/2014/main" id="{59177698-E9D5-C92D-6C45-8CD6FC97A4A9}"/>
                </a:ext>
              </a:extLst>
            </p:cNvPr>
            <p:cNvSpPr/>
            <p:nvPr/>
          </p:nvSpPr>
          <p:spPr>
            <a:xfrm>
              <a:off x="4310962"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bIns="4572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a:rPr>
                <a:t>31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2" name="Group 1">
            <a:extLst>
              <a:ext uri="{FF2B5EF4-FFF2-40B4-BE49-F238E27FC236}">
                <a16:creationId xmlns:a16="http://schemas.microsoft.com/office/drawing/2014/main" id="{F59AE576-3BE2-F4A7-CFF7-4C346A7488B1}"/>
              </a:ext>
            </a:extLst>
          </p:cNvPr>
          <p:cNvGrpSpPr/>
          <p:nvPr/>
        </p:nvGrpSpPr>
        <p:grpSpPr>
          <a:xfrm>
            <a:off x="407987" y="2246478"/>
            <a:ext cx="4244667" cy="882717"/>
            <a:chOff x="4310962" y="3013239"/>
            <a:chExt cx="2979389" cy="619592"/>
          </a:xfrm>
        </p:grpSpPr>
        <p:sp>
          <p:nvSpPr>
            <p:cNvPr id="7" name="Rounded Rectangle 4">
              <a:extLst>
                <a:ext uri="{FF2B5EF4-FFF2-40B4-BE49-F238E27FC236}">
                  <a16:creationId xmlns:a16="http://schemas.microsoft.com/office/drawing/2014/main" id="{10DD47EC-5A95-FCA5-2E7F-BA38744E891D}"/>
                </a:ext>
              </a:extLst>
            </p:cNvPr>
            <p:cNvSpPr/>
            <p:nvPr/>
          </p:nvSpPr>
          <p:spPr>
            <a:xfrm>
              <a:off x="4510774" y="3203259"/>
              <a:ext cx="2779577" cy="429572"/>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Enter the information required for the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Prima</a:t>
              </a:r>
              <a:r>
                <a:rPr lang="en-GB" sz="1200" b="1" kern="0" err="1">
                  <a:solidFill>
                    <a:srgbClr val="FFFFFF"/>
                  </a:solidFill>
                  <a:latin typeface="Calibri"/>
                  <a:ea typeface="Calibri" panose="020F0502020204030204" pitchFamily="34" charset="0"/>
                  <a:cs typeface="Calibri"/>
                </a:rPr>
                <a:t>ry</a:t>
              </a:r>
              <a:r>
                <a:rPr lang="en-GB" sz="1200" b="1" kern="0">
                  <a:solidFill>
                    <a:srgbClr val="FFFFFF"/>
                  </a:solidFill>
                  <a:latin typeface="Calibri"/>
                  <a:ea typeface="Calibri" panose="020F0502020204030204" pitchFamily="34" charset="0"/>
                  <a:cs typeface="Calibri"/>
                </a:rPr>
                <a:t> Investigator</a:t>
              </a:r>
              <a:endParaRPr kumimoji="0" lang="en-US"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endParaRPr>
            </a:p>
          </p:txBody>
        </p:sp>
        <p:sp>
          <p:nvSpPr>
            <p:cNvPr id="10" name="Oval 9">
              <a:extLst>
                <a:ext uri="{FF2B5EF4-FFF2-40B4-BE49-F238E27FC236}">
                  <a16:creationId xmlns:a16="http://schemas.microsoft.com/office/drawing/2014/main" id="{D176AA1B-7A52-FF5A-2820-5F9FB4B9133A}"/>
                </a:ext>
              </a:extLst>
            </p:cNvPr>
            <p:cNvSpPr/>
            <p:nvPr/>
          </p:nvSpPr>
          <p:spPr>
            <a:xfrm>
              <a:off x="4310962"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bIns="4572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a:rPr>
                <a:t>30</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1" name="Group 10">
            <a:extLst>
              <a:ext uri="{FF2B5EF4-FFF2-40B4-BE49-F238E27FC236}">
                <a16:creationId xmlns:a16="http://schemas.microsoft.com/office/drawing/2014/main" id="{413883B3-DBB4-4975-6E0B-F9E9DE7D86DC}"/>
              </a:ext>
            </a:extLst>
          </p:cNvPr>
          <p:cNvGrpSpPr/>
          <p:nvPr/>
        </p:nvGrpSpPr>
        <p:grpSpPr>
          <a:xfrm>
            <a:off x="7132957" y="1290477"/>
            <a:ext cx="4611600" cy="2418157"/>
            <a:chOff x="7179816" y="3552120"/>
            <a:chExt cx="4611600" cy="2418157"/>
          </a:xfrm>
        </p:grpSpPr>
        <p:pic>
          <p:nvPicPr>
            <p:cNvPr id="14" name="Picture 13">
              <a:extLst>
                <a:ext uri="{FF2B5EF4-FFF2-40B4-BE49-F238E27FC236}">
                  <a16:creationId xmlns:a16="http://schemas.microsoft.com/office/drawing/2014/main" id="{FC9AE155-6EF8-1C3E-F0ED-071A8E7985E2}"/>
                </a:ext>
              </a:extLst>
            </p:cNvPr>
            <p:cNvPicPr>
              <a:picLocks noChangeAspect="1"/>
            </p:cNvPicPr>
            <p:nvPr/>
          </p:nvPicPr>
          <p:blipFill rotWithShape="1">
            <a:blip r:embed="rId3"/>
            <a:srcRect b="6780"/>
            <a:stretch/>
          </p:blipFill>
          <p:spPr>
            <a:xfrm>
              <a:off x="7179816" y="3552120"/>
              <a:ext cx="4611600" cy="2418157"/>
            </a:xfrm>
            <a:prstGeom prst="rect">
              <a:avLst/>
            </a:prstGeom>
            <a:ln w="12700">
              <a:solidFill>
                <a:schemeClr val="accent2"/>
              </a:solidFill>
            </a:ln>
          </p:spPr>
        </p:pic>
        <p:pic>
          <p:nvPicPr>
            <p:cNvPr id="18" name="Picture 17">
              <a:extLst>
                <a:ext uri="{FF2B5EF4-FFF2-40B4-BE49-F238E27FC236}">
                  <a16:creationId xmlns:a16="http://schemas.microsoft.com/office/drawing/2014/main" id="{1A4C755F-5847-DEB0-3617-9261FA10A8B4}"/>
                </a:ext>
              </a:extLst>
            </p:cNvPr>
            <p:cNvPicPr>
              <a:picLocks noChangeAspect="1"/>
            </p:cNvPicPr>
            <p:nvPr/>
          </p:nvPicPr>
          <p:blipFill>
            <a:blip r:embed="rId4"/>
            <a:stretch>
              <a:fillRect/>
            </a:stretch>
          </p:blipFill>
          <p:spPr>
            <a:xfrm>
              <a:off x="7776010" y="3903919"/>
              <a:ext cx="3523239" cy="1749836"/>
            </a:xfrm>
            <a:prstGeom prst="rect">
              <a:avLst/>
            </a:prstGeom>
          </p:spPr>
        </p:pic>
      </p:grpSp>
      <p:sp>
        <p:nvSpPr>
          <p:cNvPr id="19" name="Rounded Rectangle 4">
            <a:extLst>
              <a:ext uri="{FF2B5EF4-FFF2-40B4-BE49-F238E27FC236}">
                <a16:creationId xmlns:a16="http://schemas.microsoft.com/office/drawing/2014/main" id="{10254054-AEDB-23EB-956A-E64CA55663C7}"/>
              </a:ext>
            </a:extLst>
          </p:cNvPr>
          <p:cNvSpPr/>
          <p:nvPr/>
        </p:nvSpPr>
        <p:spPr>
          <a:xfrm>
            <a:off x="3216000" y="1545998"/>
            <a:ext cx="2880000" cy="653759"/>
          </a:xfrm>
          <a:prstGeom prst="roundRect">
            <a:avLst>
              <a:gd name="adj" fmla="val 0"/>
            </a:avLst>
          </a:prstGeom>
          <a:solidFill>
            <a:schemeClr val="tx1"/>
          </a:solidFill>
          <a:ln w="6350">
            <a:no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 pop-up </a:t>
            </a:r>
            <a:r>
              <a:rPr lang="en-GB" sz="1200" kern="0">
                <a:solidFill>
                  <a:srgbClr val="FFFFFF"/>
                </a:solidFill>
                <a:latin typeface="Calibri"/>
                <a:cs typeface="Calibri Light" panose="020F0302020204030204" pitchFamily="34" charset="0"/>
              </a:rPr>
              <a:t>window</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appears: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Create ESR Site Person</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t>
            </a:r>
            <a:endParaRPr kumimoji="0" lang="en-US"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grpSp>
        <p:nvGrpSpPr>
          <p:cNvPr id="33" name="Group 32">
            <a:extLst>
              <a:ext uri="{FF2B5EF4-FFF2-40B4-BE49-F238E27FC236}">
                <a16:creationId xmlns:a16="http://schemas.microsoft.com/office/drawing/2014/main" id="{A127ACFE-AD7F-F6EB-D0AA-E895139E7F00}"/>
              </a:ext>
            </a:extLst>
          </p:cNvPr>
          <p:cNvGrpSpPr/>
          <p:nvPr/>
        </p:nvGrpSpPr>
        <p:grpSpPr>
          <a:xfrm>
            <a:off x="7132956" y="3833838"/>
            <a:ext cx="4611601" cy="2331143"/>
            <a:chOff x="7132956" y="3833838"/>
            <a:chExt cx="4611601" cy="2331143"/>
          </a:xfrm>
        </p:grpSpPr>
        <p:pic>
          <p:nvPicPr>
            <p:cNvPr id="25" name="Picture 24">
              <a:extLst>
                <a:ext uri="{FF2B5EF4-FFF2-40B4-BE49-F238E27FC236}">
                  <a16:creationId xmlns:a16="http://schemas.microsoft.com/office/drawing/2014/main" id="{51452643-A643-3E6D-CA0B-3354C67B9CFC}"/>
                </a:ext>
              </a:extLst>
            </p:cNvPr>
            <p:cNvPicPr>
              <a:picLocks noChangeAspect="1"/>
            </p:cNvPicPr>
            <p:nvPr/>
          </p:nvPicPr>
          <p:blipFill rotWithShape="1">
            <a:blip r:embed="rId5"/>
            <a:srcRect t="1" b="589"/>
            <a:stretch/>
          </p:blipFill>
          <p:spPr>
            <a:xfrm>
              <a:off x="7132956" y="3833838"/>
              <a:ext cx="4611601" cy="2331143"/>
            </a:xfrm>
            <a:prstGeom prst="rect">
              <a:avLst/>
            </a:prstGeom>
            <a:ln w="12700">
              <a:solidFill>
                <a:schemeClr val="accent2"/>
              </a:solidFill>
            </a:ln>
          </p:spPr>
        </p:pic>
        <p:pic>
          <p:nvPicPr>
            <p:cNvPr id="20" name="Picture 19" descr="A screenshot of a computer&#10;&#10;Description automatically generated">
              <a:extLst>
                <a:ext uri="{FF2B5EF4-FFF2-40B4-BE49-F238E27FC236}">
                  <a16:creationId xmlns:a16="http://schemas.microsoft.com/office/drawing/2014/main" id="{A1AA963B-ABDE-C6A3-3AAE-C704EC96C9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87002" y="4799512"/>
              <a:ext cx="1676474" cy="845219"/>
            </a:xfrm>
            <a:prstGeom prst="rect">
              <a:avLst/>
            </a:prstGeom>
            <a:ln w="19050">
              <a:solidFill>
                <a:schemeClr val="accent2"/>
              </a:solidFill>
            </a:ln>
          </p:spPr>
        </p:pic>
      </p:grpSp>
      <p:pic>
        <p:nvPicPr>
          <p:cNvPr id="36" name="Picture 35" descr="A blue rectangle with white text&#10;&#10;Description automatically generated">
            <a:extLst>
              <a:ext uri="{FF2B5EF4-FFF2-40B4-BE49-F238E27FC236}">
                <a16:creationId xmlns:a16="http://schemas.microsoft.com/office/drawing/2014/main" id="{834D4D51-F923-F7FC-DAB4-788CDF6DDFF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49422" y="5694226"/>
            <a:ext cx="717000" cy="322526"/>
          </a:xfrm>
          <a:prstGeom prst="rect">
            <a:avLst/>
          </a:prstGeom>
          <a:ln w="25400">
            <a:solidFill>
              <a:schemeClr val="accent2"/>
            </a:solidFill>
          </a:ln>
        </p:spPr>
      </p:pic>
      <p:cxnSp>
        <p:nvCxnSpPr>
          <p:cNvPr id="12" name="Connector: Elbow 11">
            <a:extLst>
              <a:ext uri="{FF2B5EF4-FFF2-40B4-BE49-F238E27FC236}">
                <a16:creationId xmlns:a16="http://schemas.microsoft.com/office/drawing/2014/main" id="{3E50D15F-2760-568D-8A8D-3A5F8E39EC29}"/>
              </a:ext>
            </a:extLst>
          </p:cNvPr>
          <p:cNvCxnSpPr>
            <a:cxnSpLocks/>
            <a:stCxn id="29" idx="3"/>
            <a:endCxn id="36" idx="1"/>
          </p:cNvCxnSpPr>
          <p:nvPr/>
        </p:nvCxnSpPr>
        <p:spPr>
          <a:xfrm>
            <a:off x="4652654" y="4908705"/>
            <a:ext cx="5796768" cy="946784"/>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226850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3BC83D-8F68-EFCD-CC07-AA1F7B56E6DF}"/>
              </a:ext>
            </a:extLst>
          </p:cNvPr>
          <p:cNvSpPr txBox="1">
            <a:spLocks/>
          </p:cNvSpPr>
          <p:nvPr/>
        </p:nvSpPr>
        <p:spPr>
          <a:xfrm>
            <a:off x="349613" y="417058"/>
            <a:ext cx="10560050" cy="545747"/>
          </a:xfrm>
          <a:prstGeom prst="rect">
            <a:avLst/>
          </a:prstGeom>
        </p:spPr>
        <p:txBody>
          <a:bodyPr lIns="91440" tIns="45720" rIns="91440" bIns="45720" anchor="t"/>
          <a:lstStyle>
            <a:lvl1pPr marL="457155" indent="-457155" algn="l" defTabSz="609539" rtl="0" eaLnBrk="1" latinLnBrk="0" hangingPunct="1">
              <a:spcBef>
                <a:spcPct val="20000"/>
              </a:spcBef>
              <a:buFont typeface="Arial"/>
              <a:buChar char="•"/>
              <a:defRPr sz="4267" kern="1200">
                <a:solidFill>
                  <a:schemeClr val="tx1"/>
                </a:solidFill>
                <a:latin typeface="+mn-lt"/>
                <a:ea typeface="+mn-ea"/>
                <a:cs typeface="+mn-cs"/>
              </a:defRPr>
            </a:lvl1pPr>
            <a:lvl2pPr marL="990502" indent="-380962" algn="l" defTabSz="609539" rtl="0" eaLnBrk="1" latinLnBrk="0" hangingPunct="1">
              <a:spcBef>
                <a:spcPct val="20000"/>
              </a:spcBef>
              <a:buFont typeface="Arial"/>
              <a:buChar char="–"/>
              <a:defRPr sz="3733" kern="1200">
                <a:solidFill>
                  <a:schemeClr val="tx1"/>
                </a:solidFill>
                <a:latin typeface="+mn-lt"/>
                <a:ea typeface="+mn-ea"/>
                <a:cs typeface="+mn-cs"/>
              </a:defRPr>
            </a:lvl2pPr>
            <a:lvl3pPr marL="1523849" indent="-304768" algn="l" defTabSz="609539" rtl="0" eaLnBrk="1" latinLnBrk="0" hangingPunct="1">
              <a:spcBef>
                <a:spcPct val="20000"/>
              </a:spcBef>
              <a:buFont typeface="Arial"/>
              <a:buChar char="•"/>
              <a:defRPr sz="3200" kern="1200">
                <a:solidFill>
                  <a:schemeClr val="tx1"/>
                </a:solidFill>
                <a:latin typeface="+mn-lt"/>
                <a:ea typeface="+mn-ea"/>
                <a:cs typeface="+mn-cs"/>
              </a:defRPr>
            </a:lvl3pPr>
            <a:lvl4pPr marL="2133387" indent="-304768" algn="l" defTabSz="609539" rtl="0" eaLnBrk="1" latinLnBrk="0" hangingPunct="1">
              <a:spcBef>
                <a:spcPct val="20000"/>
              </a:spcBef>
              <a:buFont typeface="Arial"/>
              <a:buChar char="–"/>
              <a:defRPr sz="2667" kern="1200">
                <a:solidFill>
                  <a:schemeClr val="tx1"/>
                </a:solidFill>
                <a:latin typeface="+mn-lt"/>
                <a:ea typeface="+mn-ea"/>
                <a:cs typeface="+mn-cs"/>
              </a:defRPr>
            </a:lvl4pPr>
            <a:lvl5pPr marL="2742926" indent="-304768" algn="l" defTabSz="609539" rtl="0" eaLnBrk="1" latinLnBrk="0" hangingPunct="1">
              <a:spcBef>
                <a:spcPct val="20000"/>
              </a:spcBef>
              <a:buFont typeface="Arial"/>
              <a:buChar char="»"/>
              <a:defRPr sz="2667" kern="1200">
                <a:solidFill>
                  <a:schemeClr val="tx1"/>
                </a:solidFill>
                <a:latin typeface="+mn-lt"/>
                <a:ea typeface="+mn-ea"/>
                <a:cs typeface="+mn-cs"/>
              </a:defRPr>
            </a:lvl5pPr>
            <a:lvl6pPr marL="3352464" indent="-304768" algn="l" defTabSz="609539" rtl="0" eaLnBrk="1" latinLnBrk="0" hangingPunct="1">
              <a:spcBef>
                <a:spcPct val="20000"/>
              </a:spcBef>
              <a:buFont typeface="Arial"/>
              <a:buChar char="•"/>
              <a:defRPr sz="2667" kern="1200">
                <a:solidFill>
                  <a:schemeClr val="tx1"/>
                </a:solidFill>
                <a:latin typeface="+mn-lt"/>
                <a:ea typeface="+mn-ea"/>
                <a:cs typeface="+mn-cs"/>
              </a:defRPr>
            </a:lvl6pPr>
            <a:lvl7pPr marL="3962005" indent="-304768" algn="l" defTabSz="609539" rtl="0" eaLnBrk="1" latinLnBrk="0" hangingPunct="1">
              <a:spcBef>
                <a:spcPct val="20000"/>
              </a:spcBef>
              <a:buFont typeface="Arial"/>
              <a:buChar char="•"/>
              <a:defRPr sz="2667" kern="1200">
                <a:solidFill>
                  <a:schemeClr val="tx1"/>
                </a:solidFill>
                <a:latin typeface="+mn-lt"/>
                <a:ea typeface="+mn-ea"/>
                <a:cs typeface="+mn-cs"/>
              </a:defRPr>
            </a:lvl7pPr>
            <a:lvl8pPr marL="4571544" indent="-304768" algn="l" defTabSz="609539" rtl="0" eaLnBrk="1" latinLnBrk="0" hangingPunct="1">
              <a:spcBef>
                <a:spcPct val="20000"/>
              </a:spcBef>
              <a:buFont typeface="Arial"/>
              <a:buChar char="•"/>
              <a:defRPr sz="2667" kern="1200">
                <a:solidFill>
                  <a:schemeClr val="tx1"/>
                </a:solidFill>
                <a:latin typeface="+mn-lt"/>
                <a:ea typeface="+mn-ea"/>
                <a:cs typeface="+mn-cs"/>
              </a:defRPr>
            </a:lvl8pPr>
            <a:lvl9pPr marL="5181082" indent="-304768" algn="l" defTabSz="609539"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GB" sz="3000">
                <a:solidFill>
                  <a:srgbClr val="830051"/>
                </a:solidFill>
                <a:latin typeface="Calisto MT"/>
                <a:cs typeface="Calibri"/>
              </a:rPr>
              <a:t>VCV Walkthrough </a:t>
            </a:r>
            <a:r>
              <a:rPr lang="en-GB" sz="3000">
                <a:solidFill>
                  <a:srgbClr val="3F4444"/>
                </a:solidFill>
                <a:latin typeface="Calisto MT"/>
                <a:cs typeface="Calibri"/>
              </a:rPr>
              <a:t>- How to create an ESR study proposal</a:t>
            </a:r>
            <a:endParaRPr lang="en-US">
              <a:cs typeface="Calibri"/>
            </a:endParaRPr>
          </a:p>
        </p:txBody>
      </p:sp>
      <p:sp>
        <p:nvSpPr>
          <p:cNvPr id="17" name="Slide Number Placeholder 5">
            <a:extLst>
              <a:ext uri="{FF2B5EF4-FFF2-40B4-BE49-F238E27FC236}">
                <a16:creationId xmlns:a16="http://schemas.microsoft.com/office/drawing/2014/main" id="{C69B4EE1-B494-89E8-F957-709F01D59AAA}"/>
              </a:ext>
            </a:extLst>
          </p:cNvPr>
          <p:cNvSpPr txBox="1">
            <a:spLocks/>
          </p:cNvSpPr>
          <p:nvPr/>
        </p:nvSpPr>
        <p:spPr>
          <a:xfrm>
            <a:off x="0" y="6454800"/>
            <a:ext cx="407988" cy="309145"/>
          </a:xfrm>
          <a:prstGeom prst="rect">
            <a:avLst/>
          </a:prstGeom>
        </p:spPr>
        <p:txBody>
          <a:bodyPr vert="horz" lIns="0" tIns="0" rIns="0" bIns="72000" rtlCol="0" anchor="b" anchorCtr="0">
            <a:noAutofit/>
          </a:bodyPr>
          <a:lstStyle>
            <a:defPPr>
              <a:defRPr lang="en-US"/>
            </a:defPPr>
            <a:lvl1pPr marL="0" algn="r" defTabSz="1219110" rtl="0" eaLnBrk="1" latinLnBrk="0" hangingPunct="1">
              <a:lnSpc>
                <a:spcPct val="100000"/>
              </a:lnSpc>
              <a:spcBef>
                <a:spcPts val="0"/>
              </a:spcBef>
              <a:spcAft>
                <a:spcPts val="0"/>
              </a:spcAft>
              <a:defRPr sz="1050" b="1" kern="1200">
                <a:solidFill>
                  <a:schemeClr val="tx1"/>
                </a:solidFill>
                <a:latin typeface="Arial" pitchFamily="34" charset="0"/>
                <a:ea typeface="+mn-ea"/>
                <a:cs typeface="Arial" pitchFamily="34" charset="0"/>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a:lstStyle>
          <a:p>
            <a:pPr marL="0" marR="0" lvl="0" indent="0" algn="r" defTabSz="121911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000000"/>
                </a:solidFill>
                <a:effectLst/>
                <a:uLnTx/>
                <a:uFillTx/>
                <a:latin typeface="Calibri Light" panose="020F0302020204030204" pitchFamily="34" charset="0"/>
                <a:ea typeface="+mn-ea"/>
                <a:cs typeface="Calibri Light" panose="020F0302020204030204" pitchFamily="34" charset="0"/>
              </a:rPr>
              <a:pPr marL="0" marR="0" lvl="0" indent="0" algn="r" defTabSz="1219110" rtl="0" eaLnBrk="1" fontAlgn="auto" latinLnBrk="0" hangingPunct="1">
                <a:lnSpc>
                  <a:spcPct val="100000"/>
                </a:lnSpc>
                <a:spcBef>
                  <a:spcPts val="0"/>
                </a:spcBef>
                <a:spcAft>
                  <a:spcPts val="0"/>
                </a:spcAft>
                <a:buClrTx/>
                <a:buSzTx/>
                <a:buFontTx/>
                <a:buNone/>
                <a:tabLst/>
                <a:defRPr/>
              </a:pPr>
              <a:t>27</a:t>
            </a:fld>
            <a:endParaRPr kumimoji="0" lang="en-GB" sz="105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28" name="TextBox 27">
            <a:extLst>
              <a:ext uri="{FF2B5EF4-FFF2-40B4-BE49-F238E27FC236}">
                <a16:creationId xmlns:a16="http://schemas.microsoft.com/office/drawing/2014/main" id="{49F90F69-DD32-77CB-D976-B1B65B26AC88}"/>
              </a:ext>
            </a:extLst>
          </p:cNvPr>
          <p:cNvSpPr txBox="1"/>
          <p:nvPr/>
        </p:nvSpPr>
        <p:spPr>
          <a:xfrm>
            <a:off x="349613" y="941279"/>
            <a:ext cx="5975349" cy="369332"/>
          </a:xfrm>
          <a:prstGeom prst="rect">
            <a:avLst/>
          </a:prstGeom>
          <a:noFill/>
        </p:spPr>
        <p:txBody>
          <a:bodyPr wrap="square" lIns="144000" tIns="45720" rIns="36000" bIns="45720" rtlCol="0" anchor="t">
            <a:spAutoFit/>
          </a:bodyPr>
          <a:lstStyle/>
          <a:p>
            <a:pPr defTabSz="609585"/>
            <a:r>
              <a:rPr lang="en-GB">
                <a:solidFill>
                  <a:srgbClr val="3F4444"/>
                </a:solidFill>
                <a:latin typeface="Calibri"/>
                <a:cs typeface="Calibri"/>
              </a:rPr>
              <a:t>Primary Investigator &amp; Site Information section</a:t>
            </a:r>
            <a:endParaRPr lang="en-US"/>
          </a:p>
        </p:txBody>
      </p:sp>
      <p:pic>
        <p:nvPicPr>
          <p:cNvPr id="21" name="Picture 20">
            <a:extLst>
              <a:ext uri="{FF2B5EF4-FFF2-40B4-BE49-F238E27FC236}">
                <a16:creationId xmlns:a16="http://schemas.microsoft.com/office/drawing/2014/main" id="{A572390A-1504-45AE-F9A8-89EEE1A0B20A}"/>
              </a:ext>
            </a:extLst>
          </p:cNvPr>
          <p:cNvPicPr>
            <a:picLocks noChangeAspect="1"/>
          </p:cNvPicPr>
          <p:nvPr/>
        </p:nvPicPr>
        <p:blipFill rotWithShape="1">
          <a:blip r:embed="rId2"/>
          <a:srcRect b="271"/>
          <a:stretch/>
        </p:blipFill>
        <p:spPr>
          <a:xfrm>
            <a:off x="7282419" y="1310611"/>
            <a:ext cx="4611600" cy="2276105"/>
          </a:xfrm>
          <a:prstGeom prst="rect">
            <a:avLst/>
          </a:prstGeom>
          <a:ln w="12700">
            <a:solidFill>
              <a:schemeClr val="accent2"/>
            </a:solidFill>
          </a:ln>
        </p:spPr>
      </p:pic>
      <p:sp>
        <p:nvSpPr>
          <p:cNvPr id="23" name="Text Placeholder 30">
            <a:extLst>
              <a:ext uri="{FF2B5EF4-FFF2-40B4-BE49-F238E27FC236}">
                <a16:creationId xmlns:a16="http://schemas.microsoft.com/office/drawing/2014/main" id="{D6F34931-2D2B-863D-1945-AD1873183E6A}"/>
              </a:ext>
              <a:ext uri="{C183D7F6-B498-43B3-948B-1728B52AA6E4}">
                <adec:decorative xmlns:adec="http://schemas.microsoft.com/office/drawing/2017/decorative" val="1"/>
              </a:ext>
            </a:extLst>
          </p:cNvPr>
          <p:cNvSpPr txBox="1">
            <a:spLocks/>
          </p:cNvSpPr>
          <p:nvPr/>
        </p:nvSpPr>
        <p:spPr>
          <a:xfrm>
            <a:off x="11746613" y="6408847"/>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sp>
        <p:nvSpPr>
          <p:cNvPr id="25" name="Rounded Rectangle 4">
            <a:extLst>
              <a:ext uri="{FF2B5EF4-FFF2-40B4-BE49-F238E27FC236}">
                <a16:creationId xmlns:a16="http://schemas.microsoft.com/office/drawing/2014/main" id="{0C3E4DC3-86EE-6A46-9134-699EE6370CD8}"/>
              </a:ext>
            </a:extLst>
          </p:cNvPr>
          <p:cNvSpPr/>
          <p:nvPr/>
        </p:nvSpPr>
        <p:spPr>
          <a:xfrm>
            <a:off x="1399638" y="1556804"/>
            <a:ext cx="4230000" cy="960132"/>
          </a:xfrm>
          <a:prstGeom prst="roundRect">
            <a:avLst>
              <a:gd name="adj" fmla="val 0"/>
            </a:avLst>
          </a:prstGeom>
          <a:solidFill>
            <a:srgbClr val="F8D580"/>
          </a:solidFill>
          <a:ln w="19050">
            <a:solidFill>
              <a:srgbClr val="F0AB00"/>
            </a:solidFill>
          </a:ln>
          <a:effectLst/>
        </p:spPr>
        <p:style>
          <a:lnRef idx="1">
            <a:schemeClr val="accent1"/>
          </a:lnRef>
          <a:fillRef idx="3">
            <a:schemeClr val="accent1"/>
          </a:fillRef>
          <a:effectRef idx="2">
            <a:schemeClr val="accent1"/>
          </a:effectRef>
          <a:fontRef idx="minor">
            <a:schemeClr val="lt1"/>
          </a:fontRef>
        </p:style>
        <p:txBody>
          <a:bodyPr lIns="144000" rIns="180000" rtlCol="0" anchor="ctr">
            <a:noAutofit/>
          </a:bodyPr>
          <a:lstStyle/>
          <a:p>
            <a:pPr algn="ctr" defTabSz="914378">
              <a:lnSpc>
                <a:spcPts val="1400"/>
              </a:lnSpc>
              <a:buSzPts val="2400"/>
              <a:defRPr/>
            </a:pPr>
            <a:r>
              <a:rPr lang="en-GB" sz="1200" kern="0">
                <a:solidFill>
                  <a:srgbClr val="000000"/>
                </a:solidFill>
                <a:latin typeface="Calibri"/>
                <a:cs typeface="Calibri Light" panose="020F0302020204030204" pitchFamily="34" charset="0"/>
              </a:rPr>
              <a:t>Added Primary Investigator and Site records appear in their fields within the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Primary Investigator &amp; Site Information </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section</a:t>
            </a:r>
            <a:r>
              <a:rPr lang="en-GB" sz="1200" kern="0">
                <a:solidFill>
                  <a:srgbClr val="000000"/>
                </a:solidFill>
                <a:latin typeface="Calibri"/>
                <a:cs typeface="Calibri Light" panose="020F0302020204030204" pitchFamily="34" charset="0"/>
              </a:rPr>
              <a:t> </a:t>
            </a:r>
            <a:r>
              <a:rPr kumimoji="0" lang="en-US" sz="120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but remain in </a:t>
            </a:r>
            <a:r>
              <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edit mode</a:t>
            </a:r>
            <a:r>
              <a:rPr lang="en-US" sz="1200" b="1" kern="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algn="ctr" defTabSz="914378">
              <a:lnSpc>
                <a:spcPts val="1400"/>
              </a:lnSpc>
              <a:buSzPts val="2400"/>
              <a:defRPr/>
            </a:pPr>
            <a:r>
              <a:rPr lang="en-GB" sz="1200" b="1" kern="0">
                <a:solidFill>
                  <a:srgbClr val="000000"/>
                </a:solidFill>
                <a:latin typeface="Calibri"/>
                <a:cs typeface="Calibri Light" panose="020F0302020204030204" pitchFamily="34" charset="0"/>
              </a:rPr>
              <a:t>Remember</a:t>
            </a:r>
            <a:r>
              <a:rPr lang="en-GB" sz="1200" kern="0">
                <a:solidFill>
                  <a:srgbClr val="000000"/>
                </a:solidFill>
                <a:latin typeface="Calibri"/>
                <a:cs typeface="Calibri Light" panose="020F0302020204030204" pitchFamily="34" charset="0"/>
              </a:rPr>
              <a:t> to </a:t>
            </a:r>
            <a:r>
              <a:rPr lang="en-GB" sz="1200" b="1" kern="0">
                <a:solidFill>
                  <a:srgbClr val="000000"/>
                </a:solidFill>
                <a:latin typeface="Calibri"/>
                <a:cs typeface="Calibri Light" panose="020F0302020204030204" pitchFamily="34" charset="0"/>
              </a:rPr>
              <a:t>Save </a:t>
            </a:r>
            <a:r>
              <a:rPr lang="en-GB" sz="1200" kern="0">
                <a:solidFill>
                  <a:srgbClr val="000000"/>
                </a:solidFill>
                <a:latin typeface="Calibri"/>
                <a:cs typeface="Calibri Light" panose="020F0302020204030204" pitchFamily="34" charset="0"/>
              </a:rPr>
              <a:t>the</a:t>
            </a:r>
            <a:r>
              <a:rPr lang="en-GB" sz="1200" b="1" kern="0">
                <a:solidFill>
                  <a:srgbClr val="000000"/>
                </a:solidFill>
                <a:latin typeface="Calibri"/>
                <a:cs typeface="Calibri Light" panose="020F0302020204030204" pitchFamily="34" charset="0"/>
              </a:rPr>
              <a:t> </a:t>
            </a:r>
            <a:r>
              <a:rPr lang="en-GB" sz="1200" kern="0">
                <a:solidFill>
                  <a:srgbClr val="000000"/>
                </a:solidFill>
                <a:latin typeface="Calibri"/>
                <a:cs typeface="Calibri Light" panose="020F0302020204030204" pitchFamily="34" charset="0"/>
              </a:rPr>
              <a:t>records from the Study view. </a:t>
            </a:r>
            <a:endParaRPr lang="en-GB" sz="1200" kern="0">
              <a:solidFill>
                <a:srgbClr val="000000"/>
              </a:solidFill>
              <a:latin typeface="Calibri" panose="020F0502020204030204" pitchFamily="34" charset="0"/>
              <a:cs typeface="Calibri" panose="020F0502020204030204" pitchFamily="34" charset="0"/>
            </a:endParaRPr>
          </a:p>
        </p:txBody>
      </p:sp>
      <p:grpSp>
        <p:nvGrpSpPr>
          <p:cNvPr id="44" name="Group 43">
            <a:extLst>
              <a:ext uri="{FF2B5EF4-FFF2-40B4-BE49-F238E27FC236}">
                <a16:creationId xmlns:a16="http://schemas.microsoft.com/office/drawing/2014/main" id="{064FEA17-643C-A8A4-F996-989C77D6192B}"/>
              </a:ext>
            </a:extLst>
          </p:cNvPr>
          <p:cNvGrpSpPr/>
          <p:nvPr/>
        </p:nvGrpSpPr>
        <p:grpSpPr>
          <a:xfrm>
            <a:off x="407988" y="2562287"/>
            <a:ext cx="4242086" cy="880279"/>
            <a:chOff x="349613" y="2580163"/>
            <a:chExt cx="4242086" cy="880279"/>
          </a:xfrm>
        </p:grpSpPr>
        <p:sp>
          <p:nvSpPr>
            <p:cNvPr id="24" name="Rounded Rectangle 4">
              <a:extLst>
                <a:ext uri="{FF2B5EF4-FFF2-40B4-BE49-F238E27FC236}">
                  <a16:creationId xmlns:a16="http://schemas.microsoft.com/office/drawing/2014/main" id="{18D2A25C-8C82-6F8E-3435-1D2B9C56AC96}"/>
                </a:ext>
              </a:extLst>
            </p:cNvPr>
            <p:cNvSpPr/>
            <p:nvPr/>
          </p:nvSpPr>
          <p:spPr>
            <a:xfrm>
              <a:off x="631699" y="2896271"/>
              <a:ext cx="3960000" cy="564171"/>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Autofit/>
            </a:bodyPr>
            <a:lstStyle/>
            <a:p>
              <a:pPr algn="ctr" defTabSz="914378">
                <a:lnSpc>
                  <a:spcPts val="1300"/>
                </a:lnSpc>
                <a:spcAft>
                  <a:spcPts val="300"/>
                </a:spcAft>
                <a:buSzPts val="2400"/>
                <a:defRPr/>
              </a:pPr>
              <a:r>
                <a:rPr kumimoji="0" lang="en-GB" sz="1200" b="0" i="0" u="none" strike="noStrike" kern="0" cap="none" spc="0" normalizeH="0" baseline="0" noProof="0">
                  <a:ln>
                    <a:noFill/>
                  </a:ln>
                  <a:solidFill>
                    <a:schemeClr val="bg1"/>
                  </a:solidFill>
                  <a:effectLst/>
                  <a:uLnTx/>
                  <a:uFillTx/>
                  <a:latin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chemeClr val="bg1"/>
                  </a:solidFill>
                  <a:effectLst/>
                  <a:uLnTx/>
                  <a:uFillTx/>
                  <a:latin typeface="Calibri" panose="020F0502020204030204" pitchFamily="34" charset="0"/>
                  <a:cs typeface="Calibri" panose="020F0502020204030204" pitchFamily="34" charset="0"/>
                </a:rPr>
                <a:t>Save</a:t>
              </a:r>
              <a:endParaRPr kumimoji="0" lang="en-US" sz="1200" b="0" i="0" u="none" strike="noStrike" kern="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30" name="Oval 29">
              <a:extLst>
                <a:ext uri="{FF2B5EF4-FFF2-40B4-BE49-F238E27FC236}">
                  <a16:creationId xmlns:a16="http://schemas.microsoft.com/office/drawing/2014/main" id="{DEF466E0-97F2-0911-3D15-059C405DCF02}"/>
                </a:ext>
              </a:extLst>
            </p:cNvPr>
            <p:cNvSpPr/>
            <p:nvPr/>
          </p:nvSpPr>
          <p:spPr>
            <a:xfrm>
              <a:off x="349613" y="2580163"/>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bIns="4572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a:rPr>
                <a:t>32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16" name="Straight Arrow Connector 15">
            <a:extLst>
              <a:ext uri="{FF2B5EF4-FFF2-40B4-BE49-F238E27FC236}">
                <a16:creationId xmlns:a16="http://schemas.microsoft.com/office/drawing/2014/main" id="{1BE20978-0D6F-C758-7C6E-863E903C11C5}"/>
              </a:ext>
            </a:extLst>
          </p:cNvPr>
          <p:cNvCxnSpPr>
            <a:cxnSpLocks/>
            <a:stCxn id="24" idx="3"/>
            <a:endCxn id="32" idx="1"/>
          </p:cNvCxnSpPr>
          <p:nvPr/>
        </p:nvCxnSpPr>
        <p:spPr>
          <a:xfrm flipV="1">
            <a:off x="4650074" y="1890717"/>
            <a:ext cx="6705124" cy="1269764"/>
          </a:xfrm>
          <a:prstGeom prst="bentConnector3">
            <a:avLst>
              <a:gd name="adj1" fmla="val 23795"/>
            </a:avLst>
          </a:prstGeom>
          <a:ln w="19050">
            <a:solidFill>
              <a:schemeClr val="accent2"/>
            </a:solidFill>
            <a:prstDash val="dash"/>
            <a:tailEnd type="triangle"/>
          </a:ln>
          <a:effectLst/>
        </p:spPr>
        <p:style>
          <a:lnRef idx="2">
            <a:schemeClr val="accent1"/>
          </a:lnRef>
          <a:fillRef idx="0">
            <a:schemeClr val="accent1"/>
          </a:fillRef>
          <a:effectRef idx="1">
            <a:schemeClr val="accent1"/>
          </a:effectRef>
          <a:fontRef idx="minor">
            <a:schemeClr val="tx1"/>
          </a:fontRef>
        </p:style>
      </p:cxnSp>
      <p:pic>
        <p:nvPicPr>
          <p:cNvPr id="32" name="Picture 31">
            <a:extLst>
              <a:ext uri="{FF2B5EF4-FFF2-40B4-BE49-F238E27FC236}">
                <a16:creationId xmlns:a16="http://schemas.microsoft.com/office/drawing/2014/main" id="{531194E9-F4AD-905C-3037-54612D4AFDDE}"/>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p:blipFill>
        <p:spPr>
          <a:xfrm>
            <a:off x="11355198" y="1713168"/>
            <a:ext cx="635776" cy="355098"/>
          </a:xfrm>
          <a:prstGeom prst="rect">
            <a:avLst/>
          </a:prstGeom>
          <a:ln w="25400">
            <a:solidFill>
              <a:schemeClr val="accent2"/>
            </a:solidFill>
          </a:ln>
          <a:effectLst>
            <a:outerShdw blurRad="50800" dist="38100" dir="5400000" algn="t" rotWithShape="0">
              <a:prstClr val="black">
                <a:alpha val="20000"/>
              </a:prstClr>
            </a:outerShdw>
          </a:effectLst>
        </p:spPr>
      </p:pic>
      <p:sp>
        <p:nvSpPr>
          <p:cNvPr id="13" name="Rounded Rectangle 4">
            <a:extLst>
              <a:ext uri="{FF2B5EF4-FFF2-40B4-BE49-F238E27FC236}">
                <a16:creationId xmlns:a16="http://schemas.microsoft.com/office/drawing/2014/main" id="{EAE2AB0D-E893-DECB-3B98-79E053ABB851}"/>
              </a:ext>
            </a:extLst>
          </p:cNvPr>
          <p:cNvSpPr/>
          <p:nvPr/>
        </p:nvSpPr>
        <p:spPr>
          <a:xfrm>
            <a:off x="2697018" y="3762609"/>
            <a:ext cx="3398982" cy="1398793"/>
          </a:xfrm>
          <a:prstGeom prst="roundRect">
            <a:avLst>
              <a:gd name="adj" fmla="val 0"/>
            </a:avLst>
          </a:prstGeom>
          <a:solidFill>
            <a:schemeClr val="tx1"/>
          </a:solidFill>
          <a:ln w="6350">
            <a:no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Added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Primary Investigator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with assigned person number shows up in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Site Personnel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a:t>
            </a:r>
          </a:p>
          <a:p>
            <a:pPr algn="ctr" defTabSz="914378">
              <a:lnSpc>
                <a:spcPts val="1400"/>
              </a:lnSpc>
              <a:buSzPts val="2400"/>
              <a:defRPr/>
            </a:pPr>
            <a:endPar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a:p>
            <a:pPr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Added</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Primary Site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with</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assigned site number shows up in the</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Sites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9" name="Group 28">
            <a:extLst>
              <a:ext uri="{FF2B5EF4-FFF2-40B4-BE49-F238E27FC236}">
                <a16:creationId xmlns:a16="http://schemas.microsoft.com/office/drawing/2014/main" id="{F23C348F-110A-79B0-45A3-F225F8B1D22D}"/>
              </a:ext>
            </a:extLst>
          </p:cNvPr>
          <p:cNvGrpSpPr/>
          <p:nvPr/>
        </p:nvGrpSpPr>
        <p:grpSpPr>
          <a:xfrm>
            <a:off x="7282419" y="3694582"/>
            <a:ext cx="4708554" cy="2556574"/>
            <a:chOff x="7282419" y="3694582"/>
            <a:chExt cx="4708554" cy="2556574"/>
          </a:xfrm>
        </p:grpSpPr>
        <p:pic>
          <p:nvPicPr>
            <p:cNvPr id="19" name="Picture 18">
              <a:extLst>
                <a:ext uri="{FF2B5EF4-FFF2-40B4-BE49-F238E27FC236}">
                  <a16:creationId xmlns:a16="http://schemas.microsoft.com/office/drawing/2014/main" id="{7CA22B9B-FDB0-21AC-5363-8F3127F75BB6}"/>
                </a:ext>
              </a:extLst>
            </p:cNvPr>
            <p:cNvPicPr>
              <a:picLocks noChangeAspect="1"/>
            </p:cNvPicPr>
            <p:nvPr/>
          </p:nvPicPr>
          <p:blipFill rotWithShape="1">
            <a:blip r:embed="rId6"/>
            <a:srcRect l="240" t="416" r="-1" b="557"/>
            <a:stretch/>
          </p:blipFill>
          <p:spPr>
            <a:xfrm>
              <a:off x="7282419" y="3694582"/>
              <a:ext cx="4611600" cy="2555281"/>
            </a:xfrm>
            <a:prstGeom prst="rect">
              <a:avLst/>
            </a:prstGeom>
            <a:ln w="12700">
              <a:solidFill>
                <a:schemeClr val="accent2"/>
              </a:solidFill>
            </a:ln>
          </p:spPr>
        </p:pic>
        <p:pic>
          <p:nvPicPr>
            <p:cNvPr id="26" name="Picture 25">
              <a:extLst>
                <a:ext uri="{FF2B5EF4-FFF2-40B4-BE49-F238E27FC236}">
                  <a16:creationId xmlns:a16="http://schemas.microsoft.com/office/drawing/2014/main" id="{B748ADDD-C3B4-2939-CAAA-4D86783F7408}"/>
                </a:ext>
              </a:extLst>
            </p:cNvPr>
            <p:cNvPicPr>
              <a:picLocks noChangeAspect="1"/>
            </p:cNvPicPr>
            <p:nvPr/>
          </p:nvPicPr>
          <p:blipFill>
            <a:blip r:embed="rId7"/>
            <a:stretch>
              <a:fillRect/>
            </a:stretch>
          </p:blipFill>
          <p:spPr>
            <a:xfrm>
              <a:off x="8790146" y="4406733"/>
              <a:ext cx="1338991" cy="185971"/>
            </a:xfrm>
            <a:prstGeom prst="rect">
              <a:avLst/>
            </a:prstGeom>
            <a:ln w="19050">
              <a:solidFill>
                <a:schemeClr val="accent2"/>
              </a:solidFill>
            </a:ln>
          </p:spPr>
        </p:pic>
        <p:pic>
          <p:nvPicPr>
            <p:cNvPr id="33" name="Picture 32">
              <a:extLst>
                <a:ext uri="{FF2B5EF4-FFF2-40B4-BE49-F238E27FC236}">
                  <a16:creationId xmlns:a16="http://schemas.microsoft.com/office/drawing/2014/main" id="{A4F44554-4DD3-2AD4-0F5F-4A2EFFAD311A}"/>
                </a:ext>
              </a:extLst>
            </p:cNvPr>
            <p:cNvPicPr>
              <a:picLocks noChangeAspect="1"/>
            </p:cNvPicPr>
            <p:nvPr/>
          </p:nvPicPr>
          <p:blipFill>
            <a:blip r:embed="rId8"/>
            <a:stretch>
              <a:fillRect/>
            </a:stretch>
          </p:blipFill>
          <p:spPr>
            <a:xfrm>
              <a:off x="10651773" y="4406705"/>
              <a:ext cx="1339200" cy="185999"/>
            </a:xfrm>
            <a:prstGeom prst="rect">
              <a:avLst/>
            </a:prstGeom>
            <a:ln w="19050">
              <a:solidFill>
                <a:schemeClr val="accent2"/>
              </a:solidFill>
            </a:ln>
          </p:spPr>
        </p:pic>
        <p:pic>
          <p:nvPicPr>
            <p:cNvPr id="14" name="Picture 13">
              <a:extLst>
                <a:ext uri="{FF2B5EF4-FFF2-40B4-BE49-F238E27FC236}">
                  <a16:creationId xmlns:a16="http://schemas.microsoft.com/office/drawing/2014/main" id="{3741C5A2-F5F6-A2E3-1099-14FE9AE91204}"/>
                </a:ext>
              </a:extLst>
            </p:cNvPr>
            <p:cNvPicPr>
              <a:picLocks noChangeAspect="1"/>
            </p:cNvPicPr>
            <p:nvPr/>
          </p:nvPicPr>
          <p:blipFill>
            <a:blip r:embed="rId9"/>
            <a:stretch>
              <a:fillRect/>
            </a:stretch>
          </p:blipFill>
          <p:spPr>
            <a:xfrm>
              <a:off x="8002419" y="4787130"/>
              <a:ext cx="3891984" cy="732013"/>
            </a:xfrm>
            <a:prstGeom prst="rect">
              <a:avLst/>
            </a:prstGeom>
          </p:spPr>
        </p:pic>
        <p:pic>
          <p:nvPicPr>
            <p:cNvPr id="22" name="Picture 21">
              <a:extLst>
                <a:ext uri="{FF2B5EF4-FFF2-40B4-BE49-F238E27FC236}">
                  <a16:creationId xmlns:a16="http://schemas.microsoft.com/office/drawing/2014/main" id="{553115E7-3469-AC11-0FCB-44A000EEC1B3}"/>
                </a:ext>
              </a:extLst>
            </p:cNvPr>
            <p:cNvPicPr>
              <a:picLocks noChangeAspect="1"/>
            </p:cNvPicPr>
            <p:nvPr/>
          </p:nvPicPr>
          <p:blipFill>
            <a:blip r:embed="rId10"/>
            <a:stretch>
              <a:fillRect/>
            </a:stretch>
          </p:blipFill>
          <p:spPr>
            <a:xfrm>
              <a:off x="8002419" y="5519143"/>
              <a:ext cx="3891600" cy="732013"/>
            </a:xfrm>
            <a:prstGeom prst="rect">
              <a:avLst/>
            </a:prstGeom>
          </p:spPr>
        </p:pic>
      </p:grpSp>
      <p:pic>
        <p:nvPicPr>
          <p:cNvPr id="4" name="Picture 3">
            <a:extLst>
              <a:ext uri="{FF2B5EF4-FFF2-40B4-BE49-F238E27FC236}">
                <a16:creationId xmlns:a16="http://schemas.microsoft.com/office/drawing/2014/main" id="{34E12328-C5F9-AF6F-9887-7FC47C85A29D}"/>
              </a:ext>
            </a:extLst>
          </p:cNvPr>
          <p:cNvPicPr>
            <a:picLocks noChangeAspect="1"/>
          </p:cNvPicPr>
          <p:nvPr/>
        </p:nvPicPr>
        <p:blipFill>
          <a:blip r:embed="rId8"/>
          <a:stretch>
            <a:fillRect/>
          </a:stretch>
        </p:blipFill>
        <p:spPr>
          <a:xfrm>
            <a:off x="8070642" y="6097115"/>
            <a:ext cx="895843" cy="124422"/>
          </a:xfrm>
          <a:prstGeom prst="rect">
            <a:avLst/>
          </a:prstGeom>
          <a:ln w="12700">
            <a:solidFill>
              <a:schemeClr val="accent2"/>
            </a:solidFill>
          </a:ln>
        </p:spPr>
      </p:pic>
      <p:pic>
        <p:nvPicPr>
          <p:cNvPr id="2" name="Picture 1">
            <a:extLst>
              <a:ext uri="{FF2B5EF4-FFF2-40B4-BE49-F238E27FC236}">
                <a16:creationId xmlns:a16="http://schemas.microsoft.com/office/drawing/2014/main" id="{B4CDD163-D2A5-B6A4-DEA1-3B671F20FE48}"/>
              </a:ext>
            </a:extLst>
          </p:cNvPr>
          <p:cNvPicPr>
            <a:picLocks noChangeAspect="1"/>
          </p:cNvPicPr>
          <p:nvPr/>
        </p:nvPicPr>
        <p:blipFill>
          <a:blip r:embed="rId7"/>
          <a:stretch>
            <a:fillRect/>
          </a:stretch>
        </p:blipFill>
        <p:spPr>
          <a:xfrm>
            <a:off x="8070653" y="5379912"/>
            <a:ext cx="895832" cy="124421"/>
          </a:xfrm>
          <a:prstGeom prst="rect">
            <a:avLst/>
          </a:prstGeom>
          <a:ln w="12700">
            <a:solidFill>
              <a:schemeClr val="accent2"/>
            </a:solidFill>
          </a:ln>
        </p:spPr>
      </p:pic>
      <p:sp>
        <p:nvSpPr>
          <p:cNvPr id="35" name="Rounded Rectangle 4">
            <a:extLst>
              <a:ext uri="{FF2B5EF4-FFF2-40B4-BE49-F238E27FC236}">
                <a16:creationId xmlns:a16="http://schemas.microsoft.com/office/drawing/2014/main" id="{52964400-CAFD-7558-9C8C-BC923E062664}"/>
              </a:ext>
            </a:extLst>
          </p:cNvPr>
          <p:cNvSpPr/>
          <p:nvPr/>
        </p:nvSpPr>
        <p:spPr>
          <a:xfrm>
            <a:off x="1399638" y="5609536"/>
            <a:ext cx="4230000" cy="612001"/>
          </a:xfrm>
          <a:prstGeom prst="roundRect">
            <a:avLst>
              <a:gd name="adj" fmla="val 0"/>
            </a:avLst>
          </a:prstGeom>
          <a:solidFill>
            <a:srgbClr val="F8D580"/>
          </a:solidFill>
          <a:ln w="19050" cap="flat" cmpd="sng" algn="ctr">
            <a:solidFill>
              <a:schemeClr val="accent2"/>
            </a:solidFill>
            <a:prstDash val="solid"/>
          </a:ln>
          <a:effectLst/>
        </p:spPr>
        <p:txBody>
          <a:bodyPr lIns="216000" tIns="36000" rIns="21600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Additional personnel and/or site may be added at any time during the study.</a:t>
            </a:r>
            <a:endPar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556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51" name="Group 50">
            <a:extLst>
              <a:ext uri="{FF2B5EF4-FFF2-40B4-BE49-F238E27FC236}">
                <a16:creationId xmlns:a16="http://schemas.microsoft.com/office/drawing/2014/main" id="{D58D8594-2725-1E52-B67C-F5DDA85EAE6A}"/>
              </a:ext>
            </a:extLst>
          </p:cNvPr>
          <p:cNvGrpSpPr/>
          <p:nvPr/>
        </p:nvGrpSpPr>
        <p:grpSpPr>
          <a:xfrm>
            <a:off x="405876" y="1565563"/>
            <a:ext cx="4233846" cy="882717"/>
            <a:chOff x="4314305" y="3013239"/>
            <a:chExt cx="2971794" cy="619592"/>
          </a:xfrm>
        </p:grpSpPr>
        <p:sp>
          <p:nvSpPr>
            <p:cNvPr id="52" name="Rounded Rectangle 4">
              <a:extLst>
                <a:ext uri="{FF2B5EF4-FFF2-40B4-BE49-F238E27FC236}">
                  <a16:creationId xmlns:a16="http://schemas.microsoft.com/office/drawing/2014/main" id="{062136DB-F7D9-C788-2704-96DFAE5B2672}"/>
                </a:ext>
              </a:extLst>
            </p:cNvPr>
            <p:cNvSpPr/>
            <p:nvPr/>
          </p:nvSpPr>
          <p:spPr>
            <a:xfrm>
              <a:off x="4506521" y="3203259"/>
              <a:ext cx="2779578" cy="429572"/>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a:cs typeface="Calibri Light" panose="020F0302020204030204" pitchFamily="34" charset="0"/>
                </a:rPr>
                <a:t>Open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the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Sites </a:t>
              </a:r>
              <a:r>
                <a:rPr kumimoji="0" lang="en-GB" sz="1200" b="0"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section and click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Create</a:t>
              </a:r>
              <a:endParaRPr kumimoji="0" lang="en-US"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endParaRPr>
            </a:p>
          </p:txBody>
        </p:sp>
        <p:sp>
          <p:nvSpPr>
            <p:cNvPr id="53" name="Oval 52">
              <a:extLst>
                <a:ext uri="{FF2B5EF4-FFF2-40B4-BE49-F238E27FC236}">
                  <a16:creationId xmlns:a16="http://schemas.microsoft.com/office/drawing/2014/main" id="{8B50D9EC-AF67-9723-6EFD-3930AA18C85A}"/>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8A1CD675-5BC6-4094-8E42-C4E24B597D6D}"/>
              </a:ext>
            </a:extLst>
          </p:cNvPr>
          <p:cNvGrpSpPr/>
          <p:nvPr/>
        </p:nvGrpSpPr>
        <p:grpSpPr>
          <a:xfrm>
            <a:off x="405876" y="4520383"/>
            <a:ext cx="4231735" cy="893778"/>
            <a:chOff x="4314305" y="3008359"/>
            <a:chExt cx="2970312" cy="627356"/>
          </a:xfrm>
        </p:grpSpPr>
        <p:sp>
          <p:nvSpPr>
            <p:cNvPr id="55" name="Rounded Rectangle 4">
              <a:extLst>
                <a:ext uri="{FF2B5EF4-FFF2-40B4-BE49-F238E27FC236}">
                  <a16:creationId xmlns:a16="http://schemas.microsoft.com/office/drawing/2014/main" id="{2FFFAF86-8A2F-B6C4-8DFE-A61E692BC02A}"/>
                </a:ext>
              </a:extLst>
            </p:cNvPr>
            <p:cNvSpPr/>
            <p:nvPr/>
          </p:nvSpPr>
          <p:spPr>
            <a:xfrm>
              <a:off x="4505039" y="3206144"/>
              <a:ext cx="2779578" cy="429571"/>
            </a:xfrm>
            <a:prstGeom prst="roundRect">
              <a:avLst>
                <a:gd name="adj" fmla="val 0"/>
              </a:avLst>
            </a:prstGeom>
            <a:solidFill>
              <a:schemeClr val="accent1"/>
            </a:solidFill>
            <a:ln w="6350" cap="flat" cmpd="sng" algn="ctr">
              <a:noFill/>
              <a:prstDash val="solid"/>
            </a:ln>
            <a:effectLst/>
          </p:spPr>
          <p:txBody>
            <a:bodyPr rtlCol="0" anchor="ctr">
              <a:normAutofit/>
            </a:bodyPr>
            <a:lstStyle/>
            <a:p>
              <a:pPr algn="ctr" defTabSz="914378">
                <a:lnSpc>
                  <a:spcPts val="1500"/>
                </a:lnSpc>
                <a:buSzPts val="2400"/>
                <a:defRPr/>
              </a:pPr>
              <a:r>
                <a:rPr lang="en-GB" sz="1200" kern="0">
                  <a:solidFill>
                    <a:srgbClr val="FFFFFF"/>
                  </a:solidFill>
                  <a:latin typeface="Calibri"/>
                  <a:ea typeface="Calibri" panose="020F0502020204030204" pitchFamily="34" charset="0"/>
                  <a:cs typeface="Calibri"/>
                </a:rPr>
                <a:t>Complete the mandatory fields</a:t>
              </a:r>
              <a:r>
                <a:rPr lang="en-US" sz="1200" b="1" kern="0">
                  <a:solidFill>
                    <a:srgbClr val="FFFFFF"/>
                  </a:solidFill>
                  <a:latin typeface="Calibri"/>
                  <a:ea typeface="Calibri" panose="020F0502020204030204" pitchFamily="34" charset="0"/>
                  <a:cs typeface="Calibri"/>
                </a:rPr>
                <a:t> </a:t>
              </a:r>
              <a:r>
                <a:rPr kumimoji="0" lang="en-GB" sz="120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6" name="Oval 55">
              <a:extLst>
                <a:ext uri="{FF2B5EF4-FFF2-40B4-BE49-F238E27FC236}">
                  <a16:creationId xmlns:a16="http://schemas.microsoft.com/office/drawing/2014/main" id="{C386A689-C46B-9DAC-9124-6199C41E8D10}"/>
                </a:ext>
              </a:extLst>
            </p:cNvPr>
            <p:cNvSpPr/>
            <p:nvPr/>
          </p:nvSpPr>
          <p:spPr>
            <a:xfrm>
              <a:off x="4314305" y="300835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7" name="Rounded Rectangle 4">
            <a:extLst>
              <a:ext uri="{FF2B5EF4-FFF2-40B4-BE49-F238E27FC236}">
                <a16:creationId xmlns:a16="http://schemas.microsoft.com/office/drawing/2014/main" id="{E246BD2A-6B12-95E4-BB44-6FD80D59644C}"/>
              </a:ext>
            </a:extLst>
          </p:cNvPr>
          <p:cNvSpPr/>
          <p:nvPr/>
        </p:nvSpPr>
        <p:spPr>
          <a:xfrm>
            <a:off x="3217120" y="2866526"/>
            <a:ext cx="2880000" cy="612000"/>
          </a:xfrm>
          <a:prstGeom prst="roundRect">
            <a:avLst>
              <a:gd name="adj" fmla="val 0"/>
            </a:avLst>
          </a:prstGeom>
          <a:solidFill>
            <a:schemeClr val="tx1"/>
          </a:solidFill>
          <a:ln w="6350" cap="flat" cmpd="sng" algn="ctr">
            <a:noFill/>
            <a:prstDash val="solid"/>
          </a:ln>
          <a:effectLst/>
        </p:spPr>
        <p:txBody>
          <a:bodyPr lIns="288000" rIns="288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window appears: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 ESR Site</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3B1F2713-B3A5-0117-B940-F3BCFCDB6268}"/>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Site Personnel and Sites sections</a:t>
            </a:r>
          </a:p>
        </p:txBody>
      </p:sp>
      <p:sp>
        <p:nvSpPr>
          <p:cNvPr id="27" name="Text Placeholder 30">
            <a:extLst>
              <a:ext uri="{FF2B5EF4-FFF2-40B4-BE49-F238E27FC236}">
                <a16:creationId xmlns:a16="http://schemas.microsoft.com/office/drawing/2014/main" id="{55D2CEA2-DFC4-5740-E2A0-D94FDA066A81}"/>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pic>
        <p:nvPicPr>
          <p:cNvPr id="16" name="Picture 15">
            <a:extLst>
              <a:ext uri="{FF2B5EF4-FFF2-40B4-BE49-F238E27FC236}">
                <a16:creationId xmlns:a16="http://schemas.microsoft.com/office/drawing/2014/main" id="{5191D646-A3EC-AABB-CC9F-BA766FB7B661}"/>
              </a:ext>
            </a:extLst>
          </p:cNvPr>
          <p:cNvPicPr>
            <a:picLocks noChangeAspect="1"/>
          </p:cNvPicPr>
          <p:nvPr/>
        </p:nvPicPr>
        <p:blipFill>
          <a:blip r:embed="rId3"/>
          <a:stretch>
            <a:fillRect/>
          </a:stretch>
        </p:blipFill>
        <p:spPr>
          <a:xfrm>
            <a:off x="7172413" y="3504126"/>
            <a:ext cx="4611600" cy="2494928"/>
          </a:xfrm>
          <a:prstGeom prst="rect">
            <a:avLst/>
          </a:prstGeom>
          <a:ln w="12700">
            <a:solidFill>
              <a:schemeClr val="accent2"/>
            </a:solidFill>
          </a:ln>
        </p:spPr>
      </p:pic>
      <p:pic>
        <p:nvPicPr>
          <p:cNvPr id="18" name="Picture 17" descr="A blue rectangle with white text&#10;&#10;Description automatically generated">
            <a:extLst>
              <a:ext uri="{FF2B5EF4-FFF2-40B4-BE49-F238E27FC236}">
                <a16:creationId xmlns:a16="http://schemas.microsoft.com/office/drawing/2014/main" id="{0CE3B475-DEF2-AD5A-316B-6B8EC876625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696858" y="5539435"/>
            <a:ext cx="788284" cy="354592"/>
          </a:xfrm>
          <a:prstGeom prst="rect">
            <a:avLst/>
          </a:prstGeom>
          <a:ln w="25400">
            <a:solidFill>
              <a:schemeClr val="accent2"/>
            </a:solidFill>
          </a:ln>
        </p:spPr>
      </p:pic>
      <p:pic>
        <p:nvPicPr>
          <p:cNvPr id="19" name="Picture 18">
            <a:extLst>
              <a:ext uri="{FF2B5EF4-FFF2-40B4-BE49-F238E27FC236}">
                <a16:creationId xmlns:a16="http://schemas.microsoft.com/office/drawing/2014/main" id="{414B53C0-9A96-6725-D4F0-6E3243F891EE}"/>
              </a:ext>
            </a:extLst>
          </p:cNvPr>
          <p:cNvPicPr>
            <a:picLocks noChangeAspect="1"/>
          </p:cNvPicPr>
          <p:nvPr/>
        </p:nvPicPr>
        <p:blipFill>
          <a:blip r:embed="rId5"/>
          <a:stretch>
            <a:fillRect/>
          </a:stretch>
        </p:blipFill>
        <p:spPr>
          <a:xfrm>
            <a:off x="6427693" y="5513038"/>
            <a:ext cx="3442873" cy="644870"/>
          </a:xfrm>
          <a:prstGeom prst="rect">
            <a:avLst/>
          </a:prstGeom>
          <a:ln w="19050">
            <a:solidFill>
              <a:schemeClr val="accent2"/>
            </a:solidFill>
          </a:ln>
        </p:spPr>
      </p:pic>
      <p:sp>
        <p:nvSpPr>
          <p:cNvPr id="23" name="Rounded Rectangle 4">
            <a:extLst>
              <a:ext uri="{FF2B5EF4-FFF2-40B4-BE49-F238E27FC236}">
                <a16:creationId xmlns:a16="http://schemas.microsoft.com/office/drawing/2014/main" id="{8FFFD0A8-999E-DB18-8B97-165D7CAEE421}"/>
              </a:ext>
            </a:extLst>
          </p:cNvPr>
          <p:cNvSpPr/>
          <p:nvPr/>
        </p:nvSpPr>
        <p:spPr>
          <a:xfrm>
            <a:off x="1101000" y="3719461"/>
            <a:ext cx="4230000" cy="716910"/>
          </a:xfrm>
          <a:prstGeom prst="roundRect">
            <a:avLst>
              <a:gd name="adj" fmla="val 0"/>
            </a:avLst>
          </a:prstGeom>
          <a:solidFill>
            <a:srgbClr val="F8D580"/>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44000" tIns="45720" rIns="180000" bIns="45720" rtlCol="0" anchor="ctr">
            <a:normAutofit/>
          </a:bodyPr>
          <a:lstStyle/>
          <a:p>
            <a:pPr algn="ctr" defTabSz="914378">
              <a:lnSpc>
                <a:spcPts val="1400"/>
              </a:lnSpc>
              <a:defRPr/>
            </a:pPr>
            <a:r>
              <a:rPr lang="en-US" sz="1200" b="1" kern="0">
                <a:solidFill>
                  <a:srgbClr val="000000"/>
                </a:solidFill>
                <a:latin typeface="Calibri" panose="020F0502020204030204" pitchFamily="34" charset="0"/>
                <a:cs typeface="Calibri" panose="020F0502020204030204" pitchFamily="34" charset="0"/>
              </a:rPr>
              <a:t>Please note</a:t>
            </a:r>
            <a:r>
              <a:rPr lang="en-US" sz="1200" kern="0">
                <a:solidFill>
                  <a:srgbClr val="000000"/>
                </a:solidFill>
                <a:latin typeface="Calibri" panose="020F0502020204030204" pitchFamily="34" charset="0"/>
                <a:cs typeface="Calibri" panose="020F0502020204030204" pitchFamily="34" charset="0"/>
              </a:rPr>
              <a:t>: If the selected Country is </a:t>
            </a:r>
            <a:r>
              <a:rPr lang="en-US" sz="1200" b="1" kern="0">
                <a:solidFill>
                  <a:srgbClr val="000000"/>
                </a:solidFill>
                <a:latin typeface="Calibri" panose="020F0502020204030204" pitchFamily="34" charset="0"/>
                <a:cs typeface="Calibri" panose="020F0502020204030204" pitchFamily="34" charset="0"/>
              </a:rPr>
              <a:t>United States of America</a:t>
            </a:r>
            <a:r>
              <a:rPr lang="en-US" sz="1200" kern="0">
                <a:solidFill>
                  <a:srgbClr val="000000"/>
                </a:solidFill>
                <a:latin typeface="Calibri" panose="020F0502020204030204" pitchFamily="34" charset="0"/>
                <a:cs typeface="Calibri" panose="020F0502020204030204" pitchFamily="34" charset="0"/>
              </a:rPr>
              <a:t>, new mandatory* field will appear.</a:t>
            </a:r>
            <a:endParaRPr lang="en-US" sz="1200">
              <a:solidFill>
                <a:srgbClr val="000000"/>
              </a:solidFill>
              <a:latin typeface="Calibri" panose="020F0502020204030204" pitchFamily="34" charset="0"/>
              <a:cs typeface="Calibri" panose="020F0502020204030204" pitchFamily="34" charset="0"/>
            </a:endParaRPr>
          </a:p>
        </p:txBody>
      </p:sp>
      <p:cxnSp>
        <p:nvCxnSpPr>
          <p:cNvPr id="36" name="Connector: Elbow 35">
            <a:extLst>
              <a:ext uri="{FF2B5EF4-FFF2-40B4-BE49-F238E27FC236}">
                <a16:creationId xmlns:a16="http://schemas.microsoft.com/office/drawing/2014/main" id="{F032E279-83FE-E73E-E8E5-E7896DA9D8D5}"/>
              </a:ext>
            </a:extLst>
          </p:cNvPr>
          <p:cNvCxnSpPr>
            <a:cxnSpLocks/>
            <a:stCxn id="55" idx="3"/>
            <a:endCxn id="18" idx="0"/>
          </p:cNvCxnSpPr>
          <p:nvPr/>
        </p:nvCxnSpPr>
        <p:spPr>
          <a:xfrm>
            <a:off x="4637611" y="5108162"/>
            <a:ext cx="6453389" cy="431273"/>
          </a:xfrm>
          <a:prstGeom prst="bentConnector2">
            <a:avLst/>
          </a:prstGeom>
          <a:noFill/>
          <a:ln w="19050" cap="flat" cmpd="sng" algn="ctr">
            <a:solidFill>
              <a:schemeClr val="accent2"/>
            </a:solidFill>
            <a:prstDash val="dash"/>
            <a:tailEnd type="triangle"/>
          </a:ln>
          <a:effectLst/>
        </p:spPr>
      </p:cxnSp>
      <p:sp>
        <p:nvSpPr>
          <p:cNvPr id="30" name="Rounded Rectangle 4">
            <a:extLst>
              <a:ext uri="{FF2B5EF4-FFF2-40B4-BE49-F238E27FC236}">
                <a16:creationId xmlns:a16="http://schemas.microsoft.com/office/drawing/2014/main" id="{25A0DCBF-949E-AEDD-88A6-8143D2CF364F}"/>
              </a:ext>
            </a:extLst>
          </p:cNvPr>
          <p:cNvSpPr/>
          <p:nvPr/>
        </p:nvSpPr>
        <p:spPr>
          <a:xfrm>
            <a:off x="1101000" y="5689413"/>
            <a:ext cx="4230000" cy="612000"/>
          </a:xfrm>
          <a:prstGeom prst="roundRect">
            <a:avLst>
              <a:gd name="adj" fmla="val 0"/>
            </a:avLst>
          </a:prstGeom>
          <a:solidFill>
            <a:srgbClr val="F8D580"/>
          </a:solidFill>
          <a:ln w="19050" cap="flat" cmpd="sng" algn="ctr">
            <a:solidFill>
              <a:schemeClr val="accent2"/>
            </a:solidFill>
            <a:prstDash val="solid"/>
          </a:ln>
          <a:effectLst/>
        </p:spPr>
        <p:txBody>
          <a:bodyPr rtlCol="0" anchor="ctr">
            <a:noAutofit/>
          </a:bodyPr>
          <a:lstStyle/>
          <a:p>
            <a:pPr marL="0" marR="0" lvl="0" indent="0" algn="ctr" defTabSz="914378" rtl="0" eaLnBrk="1" fontAlgn="auto" latinLnBrk="0" hangingPunct="1">
              <a:lnSpc>
                <a:spcPts val="1300"/>
              </a:lnSpc>
              <a:spcBef>
                <a:spcPts val="0"/>
              </a:spcBef>
              <a:spcAft>
                <a:spcPts val="300"/>
              </a:spcAft>
              <a:buClrTx/>
              <a:buSzPts val="2400"/>
              <a:buFontTx/>
              <a:buNone/>
              <a:tabLst/>
              <a:defRPr/>
            </a:pPr>
            <a:r>
              <a:rPr kumimoji="0" lang="en-GB" sz="1200" b="1" i="0" u="none" strike="noStrike" kern="0" cap="none" spc="0" normalizeH="0" baseline="0" noProof="0">
                <a:ln>
                  <a:noFill/>
                </a:ln>
                <a:effectLst/>
                <a:uLnTx/>
                <a:uFillTx/>
                <a:latin typeface="Calibri"/>
                <a:ea typeface="+mn-ea"/>
                <a:cs typeface="Calibri Light" panose="020F0302020204030204" pitchFamily="34" charset="0"/>
              </a:rPr>
              <a:t> </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Follow the same steps to add further Personnel (see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hlinkClick r:id="rId6" action="ppaction://hlinksldjump">
                  <a:extLst>
                    <a:ext uri="{A12FA001-AC4F-418D-AE19-62706E023703}">
                      <ahyp:hlinkClr xmlns:ahyp="http://schemas.microsoft.com/office/drawing/2018/hyperlinkcolor" val="tx"/>
                    </a:ext>
                  </a:extLst>
                </a:hlinkClick>
              </a:rPr>
              <a:t>Create ESR Site Person</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a:t>
            </a:r>
          </a:p>
        </p:txBody>
      </p:sp>
      <p:grpSp>
        <p:nvGrpSpPr>
          <p:cNvPr id="8" name="Group 7">
            <a:extLst>
              <a:ext uri="{FF2B5EF4-FFF2-40B4-BE49-F238E27FC236}">
                <a16:creationId xmlns:a16="http://schemas.microsoft.com/office/drawing/2014/main" id="{DAC12068-8348-675A-8023-DBE082AEE46C}"/>
              </a:ext>
            </a:extLst>
          </p:cNvPr>
          <p:cNvGrpSpPr/>
          <p:nvPr/>
        </p:nvGrpSpPr>
        <p:grpSpPr>
          <a:xfrm>
            <a:off x="7172413" y="1308192"/>
            <a:ext cx="4611600" cy="2037081"/>
            <a:chOff x="7132957" y="1303402"/>
            <a:chExt cx="4611600" cy="2037081"/>
          </a:xfrm>
        </p:grpSpPr>
        <p:pic>
          <p:nvPicPr>
            <p:cNvPr id="14" name="Picture 13">
              <a:extLst>
                <a:ext uri="{FF2B5EF4-FFF2-40B4-BE49-F238E27FC236}">
                  <a16:creationId xmlns:a16="http://schemas.microsoft.com/office/drawing/2014/main" id="{D948D890-4CC2-448D-EA38-D14D839BEB47}"/>
                </a:ext>
              </a:extLst>
            </p:cNvPr>
            <p:cNvPicPr>
              <a:picLocks noChangeAspect="1"/>
            </p:cNvPicPr>
            <p:nvPr/>
          </p:nvPicPr>
          <p:blipFill rotWithShape="1">
            <a:blip r:embed="rId7"/>
            <a:srcRect t="1690" b="2985"/>
            <a:stretch/>
          </p:blipFill>
          <p:spPr>
            <a:xfrm>
              <a:off x="7132957" y="1303402"/>
              <a:ext cx="4611600" cy="2037081"/>
            </a:xfrm>
            <a:prstGeom prst="rect">
              <a:avLst/>
            </a:prstGeom>
            <a:ln w="12700">
              <a:solidFill>
                <a:schemeClr val="accent2"/>
              </a:solidFill>
            </a:ln>
          </p:spPr>
        </p:pic>
        <p:pic>
          <p:nvPicPr>
            <p:cNvPr id="6" name="Picture 5">
              <a:extLst>
                <a:ext uri="{FF2B5EF4-FFF2-40B4-BE49-F238E27FC236}">
                  <a16:creationId xmlns:a16="http://schemas.microsoft.com/office/drawing/2014/main" id="{A3794594-736B-F287-4F17-6A44F46D4FD8}"/>
                </a:ext>
              </a:extLst>
            </p:cNvPr>
            <p:cNvPicPr>
              <a:picLocks noChangeAspect="1"/>
            </p:cNvPicPr>
            <p:nvPr/>
          </p:nvPicPr>
          <p:blipFill>
            <a:blip r:embed="rId8"/>
            <a:stretch>
              <a:fillRect/>
            </a:stretch>
          </p:blipFill>
          <p:spPr>
            <a:xfrm>
              <a:off x="7794072" y="2333357"/>
              <a:ext cx="3891600" cy="732013"/>
            </a:xfrm>
            <a:prstGeom prst="rect">
              <a:avLst/>
            </a:prstGeom>
          </p:spPr>
        </p:pic>
        <p:pic>
          <p:nvPicPr>
            <p:cNvPr id="5" name="Picture 4" descr="Graphical user interface, application&#10;&#10;Description automatically generated with medium confidence">
              <a:extLst>
                <a:ext uri="{FF2B5EF4-FFF2-40B4-BE49-F238E27FC236}">
                  <a16:creationId xmlns:a16="http://schemas.microsoft.com/office/drawing/2014/main" id="{EC431B54-609E-55F2-EFB7-E3A8EC907C0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685365" y="2527339"/>
              <a:ext cx="570995" cy="224617"/>
            </a:xfrm>
            <a:prstGeom prst="rect">
              <a:avLst/>
            </a:prstGeom>
            <a:ln w="19050">
              <a:solidFill>
                <a:schemeClr val="accent2"/>
              </a:solidFill>
            </a:ln>
          </p:spPr>
        </p:pic>
      </p:grpSp>
      <p:cxnSp>
        <p:nvCxnSpPr>
          <p:cNvPr id="9" name="Connector: Elbow 8">
            <a:extLst>
              <a:ext uri="{FF2B5EF4-FFF2-40B4-BE49-F238E27FC236}">
                <a16:creationId xmlns:a16="http://schemas.microsoft.com/office/drawing/2014/main" id="{5B850B39-8973-873F-4AF8-18F4ECB507F1}"/>
              </a:ext>
            </a:extLst>
          </p:cNvPr>
          <p:cNvCxnSpPr>
            <a:cxnSpLocks/>
            <a:stCxn id="52" idx="3"/>
            <a:endCxn id="5" idx="1"/>
          </p:cNvCxnSpPr>
          <p:nvPr/>
        </p:nvCxnSpPr>
        <p:spPr>
          <a:xfrm>
            <a:off x="4639722" y="2142280"/>
            <a:ext cx="3085099" cy="502158"/>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8578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6B66CAB-B894-B0C4-DC19-126D3D7EB591}"/>
              </a:ext>
            </a:extLst>
          </p:cNvPr>
          <p:cNvPicPr>
            <a:picLocks noChangeAspect="1"/>
          </p:cNvPicPr>
          <p:nvPr/>
        </p:nvPicPr>
        <p:blipFill>
          <a:blip r:embed="rId2"/>
          <a:stretch>
            <a:fillRect/>
          </a:stretch>
        </p:blipFill>
        <p:spPr>
          <a:xfrm>
            <a:off x="7132957" y="3731954"/>
            <a:ext cx="4611600" cy="2097930"/>
          </a:xfrm>
          <a:prstGeom prst="rect">
            <a:avLst/>
          </a:prstGeom>
          <a:ln w="12700">
            <a:solidFill>
              <a:schemeClr val="accent2"/>
            </a:solidFill>
          </a:ln>
        </p:spPr>
      </p:pic>
      <p:pic>
        <p:nvPicPr>
          <p:cNvPr id="17" name="Picture 16">
            <a:extLst>
              <a:ext uri="{FF2B5EF4-FFF2-40B4-BE49-F238E27FC236}">
                <a16:creationId xmlns:a16="http://schemas.microsoft.com/office/drawing/2014/main" id="{B0A2B102-3DC6-1FAE-33AF-B17CEC222D20}"/>
              </a:ext>
            </a:extLst>
          </p:cNvPr>
          <p:cNvPicPr>
            <a:picLocks noChangeAspect="1"/>
          </p:cNvPicPr>
          <p:nvPr/>
        </p:nvPicPr>
        <p:blipFill>
          <a:blip r:embed="rId3"/>
          <a:stretch>
            <a:fillRect/>
          </a:stretch>
        </p:blipFill>
        <p:spPr>
          <a:xfrm>
            <a:off x="7132957" y="1456734"/>
            <a:ext cx="4611600" cy="2100333"/>
          </a:xfrm>
          <a:prstGeom prst="rect">
            <a:avLst/>
          </a:prstGeom>
          <a:ln w="12700">
            <a:solidFill>
              <a:schemeClr val="accent2"/>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14" name="TextBox 13">
            <a:extLst>
              <a:ext uri="{FF2B5EF4-FFF2-40B4-BE49-F238E27FC236}">
                <a16:creationId xmlns:a16="http://schemas.microsoft.com/office/drawing/2014/main" id="{E3C45178-7460-9A11-4CF5-B9988BFDB86F}"/>
              </a:ext>
            </a:extLst>
          </p:cNvPr>
          <p:cNvSpPr txBox="1"/>
          <p:nvPr/>
        </p:nvSpPr>
        <p:spPr>
          <a:xfrm>
            <a:off x="407987" y="930507"/>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Related Documents section</a:t>
            </a:r>
          </a:p>
        </p:txBody>
      </p:sp>
      <p:sp>
        <p:nvSpPr>
          <p:cNvPr id="18" name="Text Placeholder 30">
            <a:extLst>
              <a:ext uri="{FF2B5EF4-FFF2-40B4-BE49-F238E27FC236}">
                <a16:creationId xmlns:a16="http://schemas.microsoft.com/office/drawing/2014/main" id="{8F692697-019B-E7B1-B89C-207F47AD2974}"/>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grpSp>
        <p:nvGrpSpPr>
          <p:cNvPr id="51" name="Group 50">
            <a:extLst>
              <a:ext uri="{FF2B5EF4-FFF2-40B4-BE49-F238E27FC236}">
                <a16:creationId xmlns:a16="http://schemas.microsoft.com/office/drawing/2014/main" id="{D58D8594-2725-1E52-B67C-F5DDA85EAE6A}"/>
              </a:ext>
            </a:extLst>
          </p:cNvPr>
          <p:cNvGrpSpPr/>
          <p:nvPr/>
        </p:nvGrpSpPr>
        <p:grpSpPr>
          <a:xfrm>
            <a:off x="407987" y="3948780"/>
            <a:ext cx="4233846" cy="946761"/>
            <a:chOff x="4314305" y="2984315"/>
            <a:chExt cx="2971794" cy="664547"/>
          </a:xfrm>
        </p:grpSpPr>
        <p:sp>
          <p:nvSpPr>
            <p:cNvPr id="52" name="Rounded Rectangle 4">
              <a:extLst>
                <a:ext uri="{FF2B5EF4-FFF2-40B4-BE49-F238E27FC236}">
                  <a16:creationId xmlns:a16="http://schemas.microsoft.com/office/drawing/2014/main" id="{062136DB-F7D9-C788-2704-96DFAE5B2672}"/>
                </a:ext>
              </a:extLst>
            </p:cNvPr>
            <p:cNvSpPr/>
            <p:nvPr/>
          </p:nvSpPr>
          <p:spPr>
            <a:xfrm>
              <a:off x="4506521" y="3203259"/>
              <a:ext cx="2779578" cy="445603"/>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a:ea typeface="Calibri" panose="020F0502020204030204" pitchFamily="34" charset="0"/>
                  <a:cs typeface="Calibri"/>
                </a:rPr>
                <a:t>Click</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+Create</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t>
              </a:r>
              <a:endParaRPr kumimoji="0" lang="en-US"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endParaRPr>
            </a:p>
          </p:txBody>
        </p:sp>
        <p:sp>
          <p:nvSpPr>
            <p:cNvPr id="53" name="Oval 52">
              <a:extLst>
                <a:ext uri="{FF2B5EF4-FFF2-40B4-BE49-F238E27FC236}">
                  <a16:creationId xmlns:a16="http://schemas.microsoft.com/office/drawing/2014/main" id="{8B50D9EC-AF67-9723-6EFD-3930AA18C85A}"/>
                </a:ext>
              </a:extLst>
            </p:cNvPr>
            <p:cNvSpPr/>
            <p:nvPr/>
          </p:nvSpPr>
          <p:spPr>
            <a:xfrm>
              <a:off x="4314305" y="298431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bIns="4572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a:rPr>
                <a:t>36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5" name="Group 14">
            <a:extLst>
              <a:ext uri="{FF2B5EF4-FFF2-40B4-BE49-F238E27FC236}">
                <a16:creationId xmlns:a16="http://schemas.microsoft.com/office/drawing/2014/main" id="{68A0057C-034A-7D7A-CAE6-1F40D5B8D31C}"/>
              </a:ext>
            </a:extLst>
          </p:cNvPr>
          <p:cNvGrpSpPr/>
          <p:nvPr/>
        </p:nvGrpSpPr>
        <p:grpSpPr>
          <a:xfrm>
            <a:off x="7944627" y="2170556"/>
            <a:ext cx="497409" cy="256390"/>
            <a:chOff x="7566781" y="3127661"/>
            <a:chExt cx="599937" cy="330474"/>
          </a:xfrm>
        </p:grpSpPr>
        <p:sp>
          <p:nvSpPr>
            <p:cNvPr id="7" name="Rectangle 6">
              <a:extLst>
                <a:ext uri="{FF2B5EF4-FFF2-40B4-BE49-F238E27FC236}">
                  <a16:creationId xmlns:a16="http://schemas.microsoft.com/office/drawing/2014/main" id="{2FE5122C-516D-3CC4-3C11-98155601EFE3}"/>
                </a:ext>
              </a:extLst>
            </p:cNvPr>
            <p:cNvSpPr/>
            <p:nvPr/>
          </p:nvSpPr>
          <p:spPr>
            <a:xfrm>
              <a:off x="7566781" y="3127661"/>
              <a:ext cx="599937" cy="330474"/>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spcAft>
                  <a:spcPts val="600"/>
                </a:spcAft>
              </a:pPr>
              <a:endParaRPr lang="en-GB"/>
            </a:p>
          </p:txBody>
        </p:sp>
        <p:pic>
          <p:nvPicPr>
            <p:cNvPr id="5" name="Picture 4" descr="A white sign with black text&#10;&#10;Description automatically generated">
              <a:extLst>
                <a:ext uri="{FF2B5EF4-FFF2-40B4-BE49-F238E27FC236}">
                  <a16:creationId xmlns:a16="http://schemas.microsoft.com/office/drawing/2014/main" id="{980403D7-F6A3-E2E7-B540-4789E0155E4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589436" y="3162562"/>
              <a:ext cx="545840" cy="287713"/>
            </a:xfrm>
            <a:prstGeom prst="rect">
              <a:avLst/>
            </a:prstGeom>
            <a:ln w="25400">
              <a:solidFill>
                <a:schemeClr val="accent2"/>
              </a:solidFill>
            </a:ln>
          </p:spPr>
        </p:pic>
      </p:grpSp>
      <p:sp>
        <p:nvSpPr>
          <p:cNvPr id="6" name="Rounded Rectangle 4">
            <a:extLst>
              <a:ext uri="{FF2B5EF4-FFF2-40B4-BE49-F238E27FC236}">
                <a16:creationId xmlns:a16="http://schemas.microsoft.com/office/drawing/2014/main" id="{9DAE856E-6AEC-357A-C8AE-7C4DDC16EFCC}"/>
              </a:ext>
            </a:extLst>
          </p:cNvPr>
          <p:cNvSpPr/>
          <p:nvPr/>
        </p:nvSpPr>
        <p:spPr>
          <a:xfrm>
            <a:off x="2661833" y="3184613"/>
            <a:ext cx="2880000" cy="689758"/>
          </a:xfrm>
          <a:prstGeom prst="roundRect">
            <a:avLst>
              <a:gd name="adj" fmla="val 0"/>
            </a:avLst>
          </a:prstGeom>
          <a:solidFill>
            <a:schemeClr val="tx1"/>
          </a:solidFill>
          <a:ln w="6350" cap="flat" cmpd="sng" algn="ctr">
            <a:noFill/>
            <a:prstDash val="solid"/>
          </a:ln>
          <a:effectLst/>
        </p:spPr>
        <p:txBody>
          <a:bodyPr lIns="288000" tIns="45720" rIns="288000" bIns="4572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a:ea typeface="+mn-ea"/>
                <a:cs typeface="Calibri Light"/>
              </a:rPr>
              <a:t>A pop-up window appears: </a:t>
            </a:r>
            <a:br>
              <a:rPr lang="en-GB" sz="1200" b="0" i="0" u="none" strike="noStrike" kern="0" cap="none" spc="0" normalizeH="0" baseline="0" noProof="0">
                <a:ln>
                  <a:noFill/>
                </a:ln>
                <a:effectLst/>
                <a:uLnTx/>
                <a:uFillTx/>
                <a:latin typeface="Calibri"/>
                <a:cs typeface="Calibri Light" panose="020F0302020204030204" pitchFamily="34" charset="0"/>
              </a:rPr>
            </a:br>
            <a:r>
              <a:rPr kumimoji="0" lang="en-GB" sz="1200" b="1" i="0" u="none" strike="noStrike" kern="0" cap="none" spc="0" normalizeH="0" baseline="0" noProof="0">
                <a:ln>
                  <a:noFill/>
                </a:ln>
                <a:solidFill>
                  <a:srgbClr val="FFFFFF"/>
                </a:solidFill>
                <a:effectLst/>
                <a:uLnTx/>
                <a:uFillTx/>
                <a:latin typeface="Calibri"/>
                <a:ea typeface="+mn-ea"/>
                <a:cs typeface="Calibri Light"/>
              </a:rPr>
              <a:t>Search: Documents</a:t>
            </a:r>
            <a:r>
              <a:rPr lang="en-GB" sz="1200" b="1" kern="0">
                <a:solidFill>
                  <a:srgbClr val="FFFFFF"/>
                </a:solidFill>
                <a:latin typeface="Calibri"/>
                <a:cs typeface="Calibri Light"/>
              </a:rPr>
              <a:t>.</a:t>
            </a:r>
            <a:endParaRPr lang="en-US" sz="1200" b="0" i="0" u="none" strike="noStrike" kern="0" cap="none" spc="0" normalizeH="0" baseline="0" noProof="0">
              <a:ln>
                <a:noFill/>
              </a:ln>
              <a:solidFill>
                <a:schemeClr val="bg1"/>
              </a:solidFill>
              <a:effectLst/>
              <a:uLnTx/>
              <a:uFillTx/>
              <a:latin typeface="Calibri"/>
              <a:cs typeface="Calibri Light" panose="020F0302020204030204" pitchFamily="34" charset="0"/>
            </a:endParaRPr>
          </a:p>
        </p:txBody>
      </p:sp>
      <p:cxnSp>
        <p:nvCxnSpPr>
          <p:cNvPr id="45" name="Connector: Elbow 44">
            <a:extLst>
              <a:ext uri="{FF2B5EF4-FFF2-40B4-BE49-F238E27FC236}">
                <a16:creationId xmlns:a16="http://schemas.microsoft.com/office/drawing/2014/main" id="{47D12BD4-49EE-E690-3F00-CD8A13D057B0}"/>
              </a:ext>
            </a:extLst>
          </p:cNvPr>
          <p:cNvCxnSpPr>
            <a:cxnSpLocks/>
            <a:stCxn id="52" idx="3"/>
          </p:cNvCxnSpPr>
          <p:nvPr/>
        </p:nvCxnSpPr>
        <p:spPr>
          <a:xfrm flipV="1">
            <a:off x="4641833" y="4359420"/>
            <a:ext cx="3434885" cy="218702"/>
          </a:xfrm>
          <a:prstGeom prst="bentConnector3">
            <a:avLst>
              <a:gd name="adj1" fmla="val 50000"/>
            </a:avLst>
          </a:prstGeom>
          <a:noFill/>
          <a:ln w="19050" cap="flat" cmpd="sng" algn="ctr">
            <a:solidFill>
              <a:schemeClr val="accent2"/>
            </a:solidFill>
            <a:prstDash val="dash"/>
            <a:tailEnd type="triangle"/>
          </a:ln>
          <a:effectLst/>
        </p:spPr>
      </p:cxnSp>
      <p:grpSp>
        <p:nvGrpSpPr>
          <p:cNvPr id="22" name="Group 21">
            <a:extLst>
              <a:ext uri="{FF2B5EF4-FFF2-40B4-BE49-F238E27FC236}">
                <a16:creationId xmlns:a16="http://schemas.microsoft.com/office/drawing/2014/main" id="{E79BE218-69E2-0444-3F7E-6FCE6DEC5F81}"/>
              </a:ext>
            </a:extLst>
          </p:cNvPr>
          <p:cNvGrpSpPr/>
          <p:nvPr/>
        </p:nvGrpSpPr>
        <p:grpSpPr>
          <a:xfrm>
            <a:off x="407987" y="1747367"/>
            <a:ext cx="4233846" cy="1043380"/>
            <a:chOff x="4314305" y="3013239"/>
            <a:chExt cx="2971794" cy="732365"/>
          </a:xfrm>
        </p:grpSpPr>
        <p:sp>
          <p:nvSpPr>
            <p:cNvPr id="23" name="Rounded Rectangle 4">
              <a:extLst>
                <a:ext uri="{FF2B5EF4-FFF2-40B4-BE49-F238E27FC236}">
                  <a16:creationId xmlns:a16="http://schemas.microsoft.com/office/drawing/2014/main" id="{8A8FCC1F-FCC9-D9FB-E788-C1679DAA4967}"/>
                </a:ext>
              </a:extLst>
            </p:cNvPr>
            <p:cNvSpPr/>
            <p:nvPr/>
          </p:nvSpPr>
          <p:spPr>
            <a:xfrm>
              <a:off x="4506521" y="3203259"/>
              <a:ext cx="2779578" cy="542345"/>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cs typeface="Calibri Light"/>
                </a:rPr>
                <a:t>   To </a:t>
              </a:r>
              <a:r>
                <a:rPr kumimoji="0" lang="en-GB" sz="1200" i="0" u="none" strike="noStrike" kern="0" cap="none" spc="0" normalizeH="0" baseline="0" noProof="0">
                  <a:ln>
                    <a:noFill/>
                  </a:ln>
                  <a:solidFill>
                    <a:srgbClr val="FFFFFF"/>
                  </a:solidFill>
                  <a:effectLst/>
                  <a:uLnTx/>
                  <a:uFillTx/>
                  <a:latin typeface="Calibri"/>
                  <a:cs typeface="Calibri Light"/>
                </a:rPr>
                <a:t>upload a document </a:t>
              </a:r>
              <a:r>
                <a:rPr kumimoji="0" lang="en-GB" sz="1200" b="1" i="0" u="none" strike="noStrike" kern="0" cap="none" spc="0" normalizeH="0" baseline="0" noProof="0">
                  <a:ln>
                    <a:noFill/>
                  </a:ln>
                  <a:solidFill>
                    <a:srgbClr val="FFFFFF"/>
                  </a:solidFill>
                  <a:effectLst/>
                  <a:uLnTx/>
                  <a:uFillTx/>
                  <a:latin typeface="Calibri"/>
                  <a:cs typeface="Calibri Light"/>
                </a:rPr>
                <a:t>(PI CV</a:t>
              </a:r>
              <a:r>
                <a:rPr kumimoji="0" lang="en-GB" sz="1200" b="0" i="0" u="none" strike="noStrike" kern="0" cap="none" spc="0" normalizeH="0" baseline="0" noProof="0">
                  <a:ln>
                    <a:noFill/>
                  </a:ln>
                  <a:solidFill>
                    <a:srgbClr val="FFFFFF"/>
                  </a:solidFill>
                  <a:effectLst/>
                  <a:uLnTx/>
                  <a:uFillTx/>
                  <a:latin typeface="Calibri"/>
                  <a:cs typeface="Calibri Light"/>
                </a:rPr>
                <a:t>, </a:t>
              </a:r>
              <a:r>
                <a:rPr kumimoji="0" lang="en-GB" sz="1200" b="1" i="0" u="none" strike="noStrike" kern="0" cap="none" spc="0" normalizeH="0" baseline="0" noProof="0">
                  <a:ln>
                    <a:noFill/>
                  </a:ln>
                  <a:solidFill>
                    <a:srgbClr val="FFFFFF"/>
                  </a:solidFill>
                  <a:effectLst/>
                  <a:uLnTx/>
                  <a:uFillTx/>
                  <a:latin typeface="Calibri"/>
                  <a:cs typeface="Calibri Light"/>
                </a:rPr>
                <a:t>Budget, Study Design</a:t>
              </a:r>
              <a:r>
                <a:rPr kumimoji="0" lang="en-GB" sz="1200" b="0" i="0" u="none" strike="noStrike" kern="0" cap="none" spc="0" normalizeH="0" baseline="0" noProof="0">
                  <a:ln>
                    <a:noFill/>
                  </a:ln>
                  <a:solidFill>
                    <a:srgbClr val="FFFFFF"/>
                  </a:solidFill>
                  <a:effectLst/>
                  <a:uLnTx/>
                  <a:uFillTx/>
                  <a:latin typeface="Calibri"/>
                  <a:cs typeface="Calibri Light"/>
                </a:rPr>
                <a:t>), open the </a:t>
              </a:r>
              <a:r>
                <a:rPr kumimoji="0" lang="en-GB" sz="1200" b="1" i="0" u="none" strike="noStrike" kern="0" cap="none" spc="0" normalizeH="0" baseline="0" noProof="0">
                  <a:ln>
                    <a:noFill/>
                  </a:ln>
                  <a:solidFill>
                    <a:srgbClr val="FFFFFF"/>
                  </a:solidFill>
                  <a:effectLst/>
                  <a:uLnTx/>
                  <a:uFillTx/>
                  <a:ea typeface="+mn-ea"/>
                  <a:cs typeface="Calibri Light"/>
                </a:rPr>
                <a:t>Related Documents </a:t>
              </a:r>
              <a:r>
                <a:rPr kumimoji="0" lang="en-GB" sz="1200" b="0" i="0" u="none" strike="noStrike" kern="0" cap="none" spc="0" normalizeH="0" baseline="0" noProof="0">
                  <a:ln>
                    <a:noFill/>
                  </a:ln>
                  <a:solidFill>
                    <a:srgbClr val="FFFFFF"/>
                  </a:solidFill>
                  <a:effectLst/>
                  <a:uLnTx/>
                  <a:uFillTx/>
                  <a:latin typeface="Calibri"/>
                  <a:cs typeface="Calibri Light"/>
                </a:rPr>
                <a:t>section and click</a:t>
              </a:r>
              <a:r>
                <a:rPr kumimoji="0" lang="en-GB" sz="1200" b="1" i="0" u="none" strike="noStrike" kern="0" cap="none" spc="0" normalizeH="0" baseline="0" noProof="0">
                  <a:ln>
                    <a:noFill/>
                  </a:ln>
                  <a:solidFill>
                    <a:srgbClr val="FFFFFF"/>
                  </a:solidFill>
                  <a:effectLst/>
                  <a:uLnTx/>
                  <a:uFillTx/>
                  <a:latin typeface="Calibri"/>
                  <a:cs typeface="Calibri Light"/>
                </a:rPr>
                <a:t> </a:t>
              </a:r>
              <a:r>
                <a:rPr kumimoji="0" lang="en-GB" sz="1200" b="1" i="0" u="none" strike="noStrike" kern="0" cap="none" spc="0" normalizeH="0" baseline="0" noProof="0">
                  <a:ln>
                    <a:noFill/>
                  </a:ln>
                  <a:solidFill>
                    <a:srgbClr val="FFFFFF"/>
                  </a:solidFill>
                  <a:effectLst/>
                  <a:uLnTx/>
                  <a:uFillTx/>
                  <a:ea typeface="+mn-ea"/>
                  <a:cs typeface="Calibri Light"/>
                </a:rPr>
                <a:t>+Add</a:t>
              </a:r>
              <a:endParaRPr kumimoji="0" lang="en-US" sz="1200" b="1" i="0" u="none" strike="noStrike" kern="0" cap="none" spc="0" normalizeH="0" baseline="0" noProof="0">
                <a:ln>
                  <a:noFill/>
                </a:ln>
                <a:solidFill>
                  <a:srgbClr val="FFFFFF"/>
                </a:solidFill>
                <a:effectLst/>
                <a:uLnTx/>
                <a:uFillTx/>
                <a:cs typeface="Calibri Light"/>
              </a:endParaRPr>
            </a:p>
          </p:txBody>
        </p:sp>
        <p:sp>
          <p:nvSpPr>
            <p:cNvPr id="24" name="Oval 23">
              <a:extLst>
                <a:ext uri="{FF2B5EF4-FFF2-40B4-BE49-F238E27FC236}">
                  <a16:creationId xmlns:a16="http://schemas.microsoft.com/office/drawing/2014/main" id="{91B03D87-72AE-0E7C-E0E6-6188C6AA52D1}"/>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9" name="Connector: Elbow 28">
            <a:extLst>
              <a:ext uri="{FF2B5EF4-FFF2-40B4-BE49-F238E27FC236}">
                <a16:creationId xmlns:a16="http://schemas.microsoft.com/office/drawing/2014/main" id="{9B446B66-9113-0757-3D5F-646F87D7F7E4}"/>
              </a:ext>
            </a:extLst>
          </p:cNvPr>
          <p:cNvCxnSpPr>
            <a:cxnSpLocks/>
            <a:stCxn id="23" idx="3"/>
            <a:endCxn id="5" idx="1"/>
          </p:cNvCxnSpPr>
          <p:nvPr/>
        </p:nvCxnSpPr>
        <p:spPr>
          <a:xfrm flipV="1">
            <a:off x="4641833" y="2309241"/>
            <a:ext cx="3321577" cy="95174"/>
          </a:xfrm>
          <a:prstGeom prst="bentConnector3">
            <a:avLst>
              <a:gd name="adj1" fmla="val 50000"/>
            </a:avLst>
          </a:prstGeom>
          <a:noFill/>
          <a:ln w="19050" cap="flat" cmpd="sng" algn="ctr">
            <a:solidFill>
              <a:schemeClr val="accent1"/>
            </a:solidFill>
            <a:prstDash val="dash"/>
            <a:tailEnd type="triangle"/>
          </a:ln>
          <a:effectLst/>
        </p:spPr>
      </p:cxnSp>
      <p:pic>
        <p:nvPicPr>
          <p:cNvPr id="9" name="Picture 8">
            <a:extLst>
              <a:ext uri="{FF2B5EF4-FFF2-40B4-BE49-F238E27FC236}">
                <a16:creationId xmlns:a16="http://schemas.microsoft.com/office/drawing/2014/main" id="{DA495218-E6C0-4CBA-E1C5-837E5C096A54}"/>
              </a:ext>
            </a:extLst>
          </p:cNvPr>
          <p:cNvPicPr>
            <a:picLocks noChangeAspect="1"/>
          </p:cNvPicPr>
          <p:nvPr/>
        </p:nvPicPr>
        <p:blipFill rotWithShape="1">
          <a:blip r:embed="rId6"/>
          <a:srcRect t="17054" r="19346" b="16430"/>
          <a:stretch>
            <a:fillRect/>
          </a:stretch>
        </p:blipFill>
        <p:spPr>
          <a:xfrm>
            <a:off x="6946803" y="2877399"/>
            <a:ext cx="942658" cy="168928"/>
          </a:xfrm>
          <a:prstGeom prst="rect">
            <a:avLst/>
          </a:prstGeom>
          <a:ln w="12700">
            <a:solidFill>
              <a:schemeClr val="accent2"/>
            </a:solidFill>
          </a:ln>
        </p:spPr>
      </p:pic>
      <p:grpSp>
        <p:nvGrpSpPr>
          <p:cNvPr id="12" name="Group 11">
            <a:extLst>
              <a:ext uri="{FF2B5EF4-FFF2-40B4-BE49-F238E27FC236}">
                <a16:creationId xmlns:a16="http://schemas.microsoft.com/office/drawing/2014/main" id="{5483497E-E816-6940-02A1-674E0FE072B3}"/>
              </a:ext>
            </a:extLst>
          </p:cNvPr>
          <p:cNvGrpSpPr/>
          <p:nvPr/>
        </p:nvGrpSpPr>
        <p:grpSpPr>
          <a:xfrm>
            <a:off x="8046878" y="4190788"/>
            <a:ext cx="684000" cy="310502"/>
            <a:chOff x="8923912" y="1493169"/>
            <a:chExt cx="2234917" cy="967621"/>
          </a:xfrm>
        </p:grpSpPr>
        <p:sp>
          <p:nvSpPr>
            <p:cNvPr id="2" name="Rectangle 1">
              <a:extLst>
                <a:ext uri="{FF2B5EF4-FFF2-40B4-BE49-F238E27FC236}">
                  <a16:creationId xmlns:a16="http://schemas.microsoft.com/office/drawing/2014/main" id="{C32A36CB-3CDD-069B-02F1-C1E80C80D07D}"/>
                </a:ext>
              </a:extLst>
            </p:cNvPr>
            <p:cNvSpPr/>
            <p:nvPr/>
          </p:nvSpPr>
          <p:spPr>
            <a:xfrm>
              <a:off x="8923912" y="1493169"/>
              <a:ext cx="2234917" cy="967621"/>
            </a:xfrm>
            <a:prstGeom prst="rect">
              <a:avLst/>
            </a:prstGeom>
            <a:solidFill>
              <a:schemeClr val="bg1"/>
            </a:solidFill>
            <a:ln w="25400">
              <a:solidFill>
                <a:srgbClr val="F0A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spcAft>
                  <a:spcPts val="600"/>
                </a:spcAft>
              </a:pPr>
              <a:endParaRPr lang="en-GB"/>
            </a:p>
          </p:txBody>
        </p:sp>
        <p:pic>
          <p:nvPicPr>
            <p:cNvPr id="10" name="Picture 9" descr="A white sign with black text&#10;&#10;Description automatically generated">
              <a:extLst>
                <a:ext uri="{FF2B5EF4-FFF2-40B4-BE49-F238E27FC236}">
                  <a16:creationId xmlns:a16="http://schemas.microsoft.com/office/drawing/2014/main" id="{80D82500-DADA-59C5-1211-1D1744CE83C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021412" y="1630636"/>
              <a:ext cx="2039914" cy="776083"/>
            </a:xfrm>
            <a:prstGeom prst="rect">
              <a:avLst/>
            </a:prstGeom>
            <a:ln w="25400">
              <a:noFill/>
            </a:ln>
          </p:spPr>
        </p:pic>
      </p:grpSp>
      <p:sp>
        <p:nvSpPr>
          <p:cNvPr id="13" name="Rounded Rectangle 4">
            <a:extLst>
              <a:ext uri="{FF2B5EF4-FFF2-40B4-BE49-F238E27FC236}">
                <a16:creationId xmlns:a16="http://schemas.microsoft.com/office/drawing/2014/main" id="{DE517D82-025C-4D4D-691A-AB114A2E1F4C}"/>
              </a:ext>
            </a:extLst>
          </p:cNvPr>
          <p:cNvSpPr/>
          <p:nvPr/>
        </p:nvSpPr>
        <p:spPr>
          <a:xfrm>
            <a:off x="1581833" y="5438888"/>
            <a:ext cx="3960000" cy="781993"/>
          </a:xfrm>
          <a:prstGeom prst="roundRect">
            <a:avLst>
              <a:gd name="adj" fmla="val 0"/>
            </a:avLst>
          </a:prstGeom>
          <a:solidFill>
            <a:srgbClr val="F8D580"/>
          </a:solidFill>
          <a:ln w="19050" cap="flat" cmpd="sng" algn="ctr">
            <a:solidFill>
              <a:schemeClr val="accent2"/>
            </a:solidFill>
            <a:prstDash val="solid"/>
          </a:ln>
          <a:effectLst/>
        </p:spPr>
        <p:txBody>
          <a:bodyPr rtlCol="0" anchor="ctr">
            <a:noAutofit/>
          </a:bodyPr>
          <a:lstStyle/>
          <a:p>
            <a:pPr marL="0" marR="0" lvl="0" indent="0" algn="ctr" defTabSz="914378" rtl="0" eaLnBrk="1" fontAlgn="auto" latinLnBrk="0" hangingPunct="1">
              <a:lnSpc>
                <a:spcPts val="1300"/>
              </a:lnSpc>
              <a:spcBef>
                <a:spcPts val="0"/>
              </a:spcBef>
              <a:spcAft>
                <a:spcPts val="300"/>
              </a:spcAft>
              <a:buClrTx/>
              <a:buSzPts val="2400"/>
              <a:buFontTx/>
              <a:buNone/>
              <a:tabLst/>
              <a:defRPr/>
            </a:pP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For more information, see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Appendix</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hlinkClick r:id="rId8" action="ppaction://hlinksldjump">
                  <a:extLst>
                    <a:ext uri="{A12FA001-AC4F-418D-AE19-62706E023703}">
                      <ahyp:hlinkClr xmlns:ahyp="http://schemas.microsoft.com/office/drawing/2018/hyperlinkcolor" val="tx"/>
                    </a:ext>
                  </a:extLst>
                </a:hlinkClick>
              </a:rPr>
              <a:t>How to upload a document</a:t>
            </a:r>
            <a:endPar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endParaRPr>
          </a:p>
        </p:txBody>
      </p:sp>
    </p:spTree>
    <p:extLst>
      <p:ext uri="{BB962C8B-B14F-4D97-AF65-F5344CB8AC3E}">
        <p14:creationId xmlns:p14="http://schemas.microsoft.com/office/powerpoint/2010/main" val="253950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A009E-6B8F-B18B-C765-F01D713568F8}"/>
              </a:ext>
            </a:extLst>
          </p:cNvPr>
          <p:cNvSpPr>
            <a:spLocks noGrp="1"/>
          </p:cNvSpPr>
          <p:nvPr>
            <p:ph type="title"/>
          </p:nvPr>
        </p:nvSpPr>
        <p:spPr>
          <a:xfrm>
            <a:off x="407988" y="1711099"/>
            <a:ext cx="2771764" cy="1061130"/>
          </a:xfrm>
        </p:spPr>
        <p:txBody>
          <a:bodyPr>
            <a:normAutofit fontScale="90000"/>
          </a:bodyPr>
          <a:lstStyle/>
          <a:p>
            <a:pPr>
              <a:spcAft>
                <a:spcPts val="1200"/>
              </a:spcAft>
            </a:pPr>
            <a:r>
              <a:rPr lang="en-GB" sz="4400"/>
              <a:t>Contents</a:t>
            </a:r>
            <a:br>
              <a:rPr lang="en-GB" sz="4000"/>
            </a:br>
            <a:r>
              <a:rPr kumimoji="0" lang="en-GB" sz="2200" b="0" i="0" u="none" strike="noStrike" kern="1200" cap="none" spc="0" normalizeH="0" baseline="0" noProof="0">
                <a:ln>
                  <a:noFill/>
                </a:ln>
                <a:solidFill>
                  <a:schemeClr val="tx1"/>
                </a:solidFill>
                <a:effectLst/>
                <a:uLnTx/>
                <a:uFillTx/>
                <a:ea typeface="+mn-ea"/>
                <a:cs typeface="Calibri" panose="020F0502020204030204" pitchFamily="34" charset="0"/>
              </a:rPr>
              <a:t>and how to navigate these guidelines</a:t>
            </a:r>
            <a:endParaRPr lang="en-GB" sz="2400">
              <a:solidFill>
                <a:schemeClr val="tx1"/>
              </a:solidFill>
            </a:endParaRPr>
          </a:p>
        </p:txBody>
      </p:sp>
      <p:sp>
        <p:nvSpPr>
          <p:cNvPr id="3" name="Text Placeholder 2">
            <a:extLst>
              <a:ext uri="{FF2B5EF4-FFF2-40B4-BE49-F238E27FC236}">
                <a16:creationId xmlns:a16="http://schemas.microsoft.com/office/drawing/2014/main" id="{E1CA3110-B468-AAF8-AE4E-8122A74B4636}"/>
              </a:ext>
            </a:extLst>
          </p:cNvPr>
          <p:cNvSpPr>
            <a:spLocks noGrp="1"/>
          </p:cNvSpPr>
          <p:nvPr>
            <p:ph type="body" sz="quarter" idx="23"/>
          </p:nvPr>
        </p:nvSpPr>
        <p:spPr>
          <a:xfrm>
            <a:off x="3839394" y="1960034"/>
            <a:ext cx="540000" cy="540000"/>
          </a:xfrm>
        </p:spPr>
        <p:txBody>
          <a:bodyPr tIns="36000" bIns="0">
            <a:normAutofit fontScale="92500" lnSpcReduction="20000"/>
          </a:bodyPr>
          <a:lstStyle/>
          <a:p>
            <a:r>
              <a:rPr lang="en-GB" sz="2800"/>
              <a:t>1</a:t>
            </a:r>
          </a:p>
        </p:txBody>
      </p:sp>
      <p:sp>
        <p:nvSpPr>
          <p:cNvPr id="4" name="Text Placeholder 3">
            <a:extLst>
              <a:ext uri="{FF2B5EF4-FFF2-40B4-BE49-F238E27FC236}">
                <a16:creationId xmlns:a16="http://schemas.microsoft.com/office/drawing/2014/main" id="{98520CA6-C417-D8DD-8218-98E0586A2254}"/>
              </a:ext>
            </a:extLst>
          </p:cNvPr>
          <p:cNvSpPr>
            <a:spLocks noGrp="1"/>
          </p:cNvSpPr>
          <p:nvPr>
            <p:ph type="body" sz="quarter" idx="13"/>
          </p:nvPr>
        </p:nvSpPr>
        <p:spPr>
          <a:xfrm>
            <a:off x="4441274" y="1907008"/>
            <a:ext cx="2449512" cy="646331"/>
          </a:xfrm>
        </p:spPr>
        <p:txBody>
          <a:bodyPr/>
          <a:lstStyle/>
          <a:p>
            <a:pPr>
              <a:lnSpc>
                <a:spcPts val="1900"/>
              </a:lnSpc>
            </a:pPr>
            <a:r>
              <a:rPr lang="en-GB" sz="1600">
                <a:solidFill>
                  <a:schemeClr val="bg1"/>
                </a:solidFill>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How to create </a:t>
            </a:r>
            <a:r>
              <a:rPr lang="en-GB" sz="1600">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a P</a:t>
            </a:r>
            <a:r>
              <a:rPr lang="en-GB" sz="1600">
                <a:solidFill>
                  <a:schemeClr val="bg1"/>
                </a:solidFill>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roposal</a:t>
            </a:r>
            <a:endParaRPr lang="en-GB" sz="1600">
              <a:solidFill>
                <a:schemeClr val="bg1"/>
              </a:solidFill>
              <a:ea typeface="Calibri Light" panose="020F0302020204030204" pitchFamily="34" charset="0"/>
              <a:cs typeface="Calibri Light" panose="020F0302020204030204" pitchFamily="34" charset="0"/>
            </a:endParaRPr>
          </a:p>
        </p:txBody>
      </p:sp>
      <p:sp>
        <p:nvSpPr>
          <p:cNvPr id="5" name="Text Placeholder 4">
            <a:extLst>
              <a:ext uri="{FF2B5EF4-FFF2-40B4-BE49-F238E27FC236}">
                <a16:creationId xmlns:a16="http://schemas.microsoft.com/office/drawing/2014/main" id="{C38A5DBB-730D-F00F-E5E4-8536359DC719}"/>
              </a:ext>
            </a:extLst>
          </p:cNvPr>
          <p:cNvSpPr>
            <a:spLocks noGrp="1"/>
          </p:cNvSpPr>
          <p:nvPr>
            <p:ph type="body" sz="quarter" idx="24"/>
          </p:nvPr>
        </p:nvSpPr>
        <p:spPr>
          <a:xfrm>
            <a:off x="3837038" y="2858632"/>
            <a:ext cx="540000" cy="540000"/>
          </a:xfrm>
        </p:spPr>
        <p:txBody>
          <a:bodyPr tIns="36000" bIns="0">
            <a:normAutofit fontScale="92500" lnSpcReduction="20000"/>
          </a:bodyPr>
          <a:lstStyle/>
          <a:p>
            <a:r>
              <a:rPr lang="en-GB" sz="2800"/>
              <a:t>2</a:t>
            </a:r>
          </a:p>
        </p:txBody>
      </p:sp>
      <p:sp>
        <p:nvSpPr>
          <p:cNvPr id="6" name="Text Placeholder 5">
            <a:extLst>
              <a:ext uri="{FF2B5EF4-FFF2-40B4-BE49-F238E27FC236}">
                <a16:creationId xmlns:a16="http://schemas.microsoft.com/office/drawing/2014/main" id="{084B0110-A067-8EF4-9CEE-805653FA3C16}"/>
              </a:ext>
            </a:extLst>
          </p:cNvPr>
          <p:cNvSpPr>
            <a:spLocks noGrp="1"/>
          </p:cNvSpPr>
          <p:nvPr>
            <p:ph type="body" sz="quarter" idx="14"/>
          </p:nvPr>
        </p:nvSpPr>
        <p:spPr>
          <a:xfrm>
            <a:off x="4435375" y="2664816"/>
            <a:ext cx="2771620" cy="949526"/>
          </a:xfrm>
        </p:spPr>
        <p:txBody>
          <a:bodyPr/>
          <a:lstStyle/>
          <a:p>
            <a:pPr>
              <a:lnSpc>
                <a:spcPts val="1900"/>
              </a:lnSpc>
            </a:pPr>
            <a:r>
              <a:rPr lang="en-GB" sz="1600">
                <a:ea typeface="Calibri Light" panose="020F0302020204030204" pitchFamily="34" charset="0"/>
                <a:cs typeface="Calibri Light" panose="020F0302020204030204" pitchFamily="34" charset="0"/>
                <a:hlinkClick r:id="rId4" action="ppaction://hlinksldjump">
                  <a:extLst>
                    <a:ext uri="{A12FA001-AC4F-418D-AE19-62706E023703}">
                      <ahyp:hlinkClr xmlns:ahyp="http://schemas.microsoft.com/office/drawing/2018/hyperlinkcolor" val="tx"/>
                    </a:ext>
                  </a:extLst>
                </a:hlinkClick>
              </a:rPr>
              <a:t>How to provide Additional Information Requested</a:t>
            </a:r>
            <a:endParaRPr lang="en-GB" sz="1600">
              <a:solidFill>
                <a:schemeClr val="bg1"/>
              </a:solidFill>
              <a:ea typeface="Calibri Light" panose="020F0302020204030204" pitchFamily="34" charset="0"/>
              <a:cs typeface="Calibri Light" panose="020F0302020204030204" pitchFamily="34" charset="0"/>
            </a:endParaRPr>
          </a:p>
        </p:txBody>
      </p:sp>
      <p:sp>
        <p:nvSpPr>
          <p:cNvPr id="7" name="Text Placeholder 6">
            <a:extLst>
              <a:ext uri="{FF2B5EF4-FFF2-40B4-BE49-F238E27FC236}">
                <a16:creationId xmlns:a16="http://schemas.microsoft.com/office/drawing/2014/main" id="{3E22865C-49C7-EF64-EF36-8D3352940827}"/>
              </a:ext>
            </a:extLst>
          </p:cNvPr>
          <p:cNvSpPr>
            <a:spLocks noGrp="1"/>
          </p:cNvSpPr>
          <p:nvPr>
            <p:ph type="body" sz="quarter" idx="25"/>
          </p:nvPr>
        </p:nvSpPr>
        <p:spPr>
          <a:xfrm>
            <a:off x="3837038" y="3757230"/>
            <a:ext cx="540000" cy="540000"/>
          </a:xfrm>
        </p:spPr>
        <p:txBody>
          <a:bodyPr tIns="36000" bIns="0">
            <a:normAutofit fontScale="92500" lnSpcReduction="20000"/>
          </a:bodyPr>
          <a:lstStyle/>
          <a:p>
            <a:r>
              <a:rPr lang="en-GB" sz="2800"/>
              <a:t>3</a:t>
            </a:r>
          </a:p>
        </p:txBody>
      </p:sp>
      <p:sp>
        <p:nvSpPr>
          <p:cNvPr id="8" name="Text Placeholder 7">
            <a:extLst>
              <a:ext uri="{FF2B5EF4-FFF2-40B4-BE49-F238E27FC236}">
                <a16:creationId xmlns:a16="http://schemas.microsoft.com/office/drawing/2014/main" id="{8DE7BD79-D129-A8B6-DCEC-AA4449D64E16}"/>
              </a:ext>
            </a:extLst>
          </p:cNvPr>
          <p:cNvSpPr>
            <a:spLocks noGrp="1"/>
          </p:cNvSpPr>
          <p:nvPr>
            <p:ph type="body" sz="quarter" idx="15"/>
          </p:nvPr>
        </p:nvSpPr>
        <p:spPr>
          <a:xfrm>
            <a:off x="4435375" y="3672520"/>
            <a:ext cx="2449512" cy="741600"/>
          </a:xfrm>
        </p:spPr>
        <p:txBody>
          <a:bodyPr/>
          <a:lstStyle/>
          <a:p>
            <a:pPr>
              <a:lnSpc>
                <a:spcPts val="1900"/>
              </a:lnSpc>
            </a:pPr>
            <a:r>
              <a:rPr lang="en-GB" sz="1600">
                <a:ea typeface="Calibri Light" panose="020F0302020204030204" pitchFamily="34" charset="0"/>
                <a:cs typeface="Calibri Light" panose="020F0302020204030204" pitchFamily="34" charset="0"/>
                <a:hlinkClick r:id="rId5" action="ppaction://hlinksldjump">
                  <a:extLst>
                    <a:ext uri="{A12FA001-AC4F-418D-AE19-62706E023703}">
                      <ahyp:hlinkClr xmlns:ahyp="http://schemas.microsoft.com/office/drawing/2018/hyperlinkcolor" val="tx"/>
                    </a:ext>
                  </a:extLst>
                </a:hlinkClick>
              </a:rPr>
              <a:t>How to submit a Protocol</a:t>
            </a:r>
            <a:endParaRPr lang="en-GB" sz="1600">
              <a:ea typeface="Calibri Light" panose="020F0302020204030204" pitchFamily="34" charset="0"/>
              <a:cs typeface="Calibri Light" panose="020F0302020204030204" pitchFamily="34" charset="0"/>
            </a:endParaRPr>
          </a:p>
        </p:txBody>
      </p:sp>
      <p:sp>
        <p:nvSpPr>
          <p:cNvPr id="9" name="Text Placeholder 8">
            <a:extLst>
              <a:ext uri="{FF2B5EF4-FFF2-40B4-BE49-F238E27FC236}">
                <a16:creationId xmlns:a16="http://schemas.microsoft.com/office/drawing/2014/main" id="{4DCE1E6F-0D39-0738-7EF7-56256FC196F0}"/>
              </a:ext>
            </a:extLst>
          </p:cNvPr>
          <p:cNvSpPr>
            <a:spLocks noGrp="1"/>
          </p:cNvSpPr>
          <p:nvPr>
            <p:ph type="body" sz="quarter" idx="26"/>
          </p:nvPr>
        </p:nvSpPr>
        <p:spPr>
          <a:xfrm>
            <a:off x="3837038" y="4655828"/>
            <a:ext cx="540000" cy="540000"/>
          </a:xfrm>
        </p:spPr>
        <p:txBody>
          <a:bodyPr tIns="36000" bIns="0">
            <a:normAutofit fontScale="92500" lnSpcReduction="20000"/>
          </a:bodyPr>
          <a:lstStyle/>
          <a:p>
            <a:r>
              <a:rPr lang="en-GB" sz="2800"/>
              <a:t>4</a:t>
            </a:r>
          </a:p>
        </p:txBody>
      </p:sp>
      <p:sp>
        <p:nvSpPr>
          <p:cNvPr id="10" name="Text Placeholder 9">
            <a:extLst>
              <a:ext uri="{FF2B5EF4-FFF2-40B4-BE49-F238E27FC236}">
                <a16:creationId xmlns:a16="http://schemas.microsoft.com/office/drawing/2014/main" id="{96FCD4B5-7092-1E9A-FC8B-71EDD5A6FDD0}"/>
              </a:ext>
            </a:extLst>
          </p:cNvPr>
          <p:cNvSpPr>
            <a:spLocks noGrp="1"/>
          </p:cNvSpPr>
          <p:nvPr>
            <p:ph type="body" sz="quarter" idx="16"/>
          </p:nvPr>
        </p:nvSpPr>
        <p:spPr>
          <a:xfrm>
            <a:off x="4435374" y="4468195"/>
            <a:ext cx="2628177" cy="920335"/>
          </a:xfrm>
        </p:spPr>
        <p:txBody>
          <a:bodyPr/>
          <a:lstStyle/>
          <a:p>
            <a:pPr>
              <a:lnSpc>
                <a:spcPts val="1900"/>
              </a:lnSpc>
            </a:pPr>
            <a:r>
              <a:rPr lang="en-GB" sz="1600">
                <a:ea typeface="Calibri Light" panose="020F0302020204030204" pitchFamily="34" charset="0"/>
                <a:cs typeface="Calibri Light" panose="020F0302020204030204" pitchFamily="34" charset="0"/>
                <a:hlinkClick r:id="rId6" action="ppaction://hlinksldjump">
                  <a:extLst>
                    <a:ext uri="{A12FA001-AC4F-418D-AE19-62706E023703}">
                      <ahyp:hlinkClr xmlns:ahyp="http://schemas.microsoft.com/office/drawing/2018/hyperlinkcolor" val="tx"/>
                    </a:ext>
                  </a:extLst>
                </a:hlinkClick>
              </a:rPr>
              <a:t>How to provide a Project Status Update (PSU)</a:t>
            </a:r>
            <a:endParaRPr lang="en-GB" sz="1600">
              <a:ea typeface="Calibri Light" panose="020F0302020204030204" pitchFamily="34" charset="0"/>
              <a:cs typeface="Calibri Light" panose="020F0302020204030204" pitchFamily="34" charset="0"/>
            </a:endParaRPr>
          </a:p>
        </p:txBody>
      </p:sp>
      <p:sp>
        <p:nvSpPr>
          <p:cNvPr id="11" name="Text Placeholder 10">
            <a:extLst>
              <a:ext uri="{FF2B5EF4-FFF2-40B4-BE49-F238E27FC236}">
                <a16:creationId xmlns:a16="http://schemas.microsoft.com/office/drawing/2014/main" id="{8757FCD5-5EFA-C929-BD1A-862B89F36F57}"/>
              </a:ext>
            </a:extLst>
          </p:cNvPr>
          <p:cNvSpPr>
            <a:spLocks noGrp="1"/>
          </p:cNvSpPr>
          <p:nvPr>
            <p:ph type="body" sz="quarter" idx="27"/>
          </p:nvPr>
        </p:nvSpPr>
        <p:spPr>
          <a:xfrm>
            <a:off x="7294536" y="1961332"/>
            <a:ext cx="540000" cy="540000"/>
          </a:xfrm>
        </p:spPr>
        <p:txBody>
          <a:bodyPr tIns="36000" bIns="0">
            <a:normAutofit fontScale="92500" lnSpcReduction="20000"/>
          </a:bodyPr>
          <a:lstStyle/>
          <a:p>
            <a:r>
              <a:rPr lang="en-GB" sz="2800"/>
              <a:t>5</a:t>
            </a:r>
          </a:p>
        </p:txBody>
      </p:sp>
      <p:sp>
        <p:nvSpPr>
          <p:cNvPr id="12" name="Text Placeholder 11">
            <a:extLst>
              <a:ext uri="{FF2B5EF4-FFF2-40B4-BE49-F238E27FC236}">
                <a16:creationId xmlns:a16="http://schemas.microsoft.com/office/drawing/2014/main" id="{96119A3E-AA46-FBD7-C727-02801EF951F3}"/>
              </a:ext>
            </a:extLst>
          </p:cNvPr>
          <p:cNvSpPr>
            <a:spLocks noGrp="1"/>
          </p:cNvSpPr>
          <p:nvPr>
            <p:ph type="body" sz="quarter" idx="17"/>
          </p:nvPr>
        </p:nvSpPr>
        <p:spPr>
          <a:xfrm>
            <a:off x="7892872" y="1859115"/>
            <a:ext cx="2911168" cy="741600"/>
          </a:xfrm>
        </p:spPr>
        <p:txBody>
          <a:bodyPr/>
          <a:lstStyle/>
          <a:p>
            <a:pPr>
              <a:lnSpc>
                <a:spcPts val="1900"/>
              </a:lnSpc>
            </a:pPr>
            <a:r>
              <a:rPr lang="en-GB" sz="1600">
                <a:ea typeface="Calibri Light" panose="020F0302020204030204" pitchFamily="34" charset="0"/>
                <a:cs typeface="Calibri Light" panose="020F0302020204030204" pitchFamily="34" charset="0"/>
                <a:hlinkClick r:id="rId7" action="ppaction://hlinksldjump">
                  <a:extLst>
                    <a:ext uri="{A12FA001-AC4F-418D-AE19-62706E023703}">
                      <ahyp:hlinkClr xmlns:ahyp="http://schemas.microsoft.com/office/drawing/2018/hyperlinkcolor" val="tx"/>
                    </a:ext>
                  </a:extLst>
                </a:hlinkClick>
              </a:rPr>
              <a:t>How to create an Amendment</a:t>
            </a:r>
            <a:endParaRPr lang="en-GB" sz="1600">
              <a:ea typeface="Calibri Light" panose="020F0302020204030204" pitchFamily="34" charset="0"/>
              <a:cs typeface="Calibri Light" panose="020F0302020204030204" pitchFamily="34" charset="0"/>
            </a:endParaRPr>
          </a:p>
        </p:txBody>
      </p:sp>
      <p:sp>
        <p:nvSpPr>
          <p:cNvPr id="13" name="Text Placeholder 12">
            <a:extLst>
              <a:ext uri="{FF2B5EF4-FFF2-40B4-BE49-F238E27FC236}">
                <a16:creationId xmlns:a16="http://schemas.microsoft.com/office/drawing/2014/main" id="{D1CA6791-76C7-B49C-59E1-F10DE4E6DBB4}"/>
              </a:ext>
            </a:extLst>
          </p:cNvPr>
          <p:cNvSpPr>
            <a:spLocks noGrp="1"/>
          </p:cNvSpPr>
          <p:nvPr>
            <p:ph type="body" sz="quarter" idx="28"/>
          </p:nvPr>
        </p:nvSpPr>
        <p:spPr>
          <a:xfrm>
            <a:off x="7294536" y="2860633"/>
            <a:ext cx="540000" cy="540000"/>
          </a:xfrm>
        </p:spPr>
        <p:txBody>
          <a:bodyPr tIns="36000" bIns="0">
            <a:normAutofit fontScale="92500" lnSpcReduction="20000"/>
          </a:bodyPr>
          <a:lstStyle/>
          <a:p>
            <a:r>
              <a:rPr lang="en-GB" sz="2800"/>
              <a:t>6</a:t>
            </a:r>
          </a:p>
        </p:txBody>
      </p:sp>
      <p:sp>
        <p:nvSpPr>
          <p:cNvPr id="14" name="Text Placeholder 13">
            <a:extLst>
              <a:ext uri="{FF2B5EF4-FFF2-40B4-BE49-F238E27FC236}">
                <a16:creationId xmlns:a16="http://schemas.microsoft.com/office/drawing/2014/main" id="{01A20D23-68F1-C228-E490-AB431FC4C2C9}"/>
              </a:ext>
            </a:extLst>
          </p:cNvPr>
          <p:cNvSpPr>
            <a:spLocks noGrp="1"/>
          </p:cNvSpPr>
          <p:nvPr>
            <p:ph type="body" sz="quarter" idx="29"/>
          </p:nvPr>
        </p:nvSpPr>
        <p:spPr>
          <a:xfrm>
            <a:off x="7890377" y="2780245"/>
            <a:ext cx="3424777" cy="693966"/>
          </a:xfrm>
        </p:spPr>
        <p:txBody>
          <a:bodyPr/>
          <a:lstStyle/>
          <a:p>
            <a:pPr>
              <a:lnSpc>
                <a:spcPts val="1900"/>
              </a:lnSpc>
            </a:pPr>
            <a:r>
              <a:rPr lang="en-GB" sz="1600">
                <a:ea typeface="Calibri Light" panose="020F0302020204030204" pitchFamily="34" charset="0"/>
                <a:cs typeface="Calibri Light" panose="020F0302020204030204" pitchFamily="34" charset="0"/>
                <a:hlinkClick r:id="rId8" action="ppaction://hlinksldjump">
                  <a:extLst>
                    <a:ext uri="{A12FA001-AC4F-418D-AE19-62706E023703}">
                      <ahyp:hlinkClr xmlns:ahyp="http://schemas.microsoft.com/office/drawing/2018/hyperlinkcolor" val="tx"/>
                    </a:ext>
                  </a:extLst>
                </a:hlinkClick>
              </a:rPr>
              <a:t>How to provide Final Deliverables</a:t>
            </a:r>
            <a:endParaRPr lang="en-GB" sz="1600">
              <a:ea typeface="Calibri Light" panose="020F0302020204030204" pitchFamily="34" charset="0"/>
              <a:cs typeface="Calibri Light" panose="020F0302020204030204" pitchFamily="34" charset="0"/>
            </a:endParaRPr>
          </a:p>
        </p:txBody>
      </p:sp>
      <p:sp>
        <p:nvSpPr>
          <p:cNvPr id="17" name="Text Placeholder 16">
            <a:extLst>
              <a:ext uri="{FF2B5EF4-FFF2-40B4-BE49-F238E27FC236}">
                <a16:creationId xmlns:a16="http://schemas.microsoft.com/office/drawing/2014/main" id="{DB055612-D961-F166-B979-93397DE283FE}"/>
              </a:ext>
            </a:extLst>
          </p:cNvPr>
          <p:cNvSpPr>
            <a:spLocks noGrp="1"/>
          </p:cNvSpPr>
          <p:nvPr>
            <p:ph type="body" sz="quarter" idx="32"/>
          </p:nvPr>
        </p:nvSpPr>
        <p:spPr>
          <a:xfrm>
            <a:off x="7294536" y="3760437"/>
            <a:ext cx="540000" cy="540000"/>
          </a:xfrm>
        </p:spPr>
        <p:txBody>
          <a:bodyPr tIns="36000" bIns="0">
            <a:normAutofit fontScale="92500" lnSpcReduction="20000"/>
          </a:bodyPr>
          <a:lstStyle/>
          <a:p>
            <a:r>
              <a:rPr lang="en-GB" sz="2800"/>
              <a:t>7</a:t>
            </a:r>
          </a:p>
        </p:txBody>
      </p:sp>
      <p:sp>
        <p:nvSpPr>
          <p:cNvPr id="18" name="Text Placeholder 17">
            <a:extLst>
              <a:ext uri="{FF2B5EF4-FFF2-40B4-BE49-F238E27FC236}">
                <a16:creationId xmlns:a16="http://schemas.microsoft.com/office/drawing/2014/main" id="{EF00D829-BB12-7937-41CA-1B52E4C5073F}"/>
              </a:ext>
            </a:extLst>
          </p:cNvPr>
          <p:cNvSpPr>
            <a:spLocks noGrp="1"/>
          </p:cNvSpPr>
          <p:nvPr>
            <p:ph type="body" sz="quarter" idx="33"/>
          </p:nvPr>
        </p:nvSpPr>
        <p:spPr>
          <a:xfrm>
            <a:off x="7890378" y="3693864"/>
            <a:ext cx="2771068" cy="693966"/>
          </a:xfrm>
        </p:spPr>
        <p:txBody>
          <a:bodyPr/>
          <a:lstStyle/>
          <a:p>
            <a:pPr>
              <a:lnSpc>
                <a:spcPts val="1900"/>
              </a:lnSpc>
              <a:spcBef>
                <a:spcPts val="0"/>
              </a:spcBef>
              <a:spcAft>
                <a:spcPts val="2000"/>
              </a:spcAft>
              <a:buClr>
                <a:schemeClr val="bg2"/>
              </a:buClr>
            </a:pPr>
            <a:r>
              <a:rPr lang="en-GB" sz="1600">
                <a:solidFill>
                  <a:schemeClr val="bg1"/>
                </a:solidFill>
                <a:ea typeface="Calibri Light" panose="020F0302020204030204" pitchFamily="34" charset="0"/>
                <a:cs typeface="Calibri Light" panose="020F0302020204030204" pitchFamily="34" charset="0"/>
                <a:hlinkClick r:id="rId9" action="ppaction://hlinksldjump">
                  <a:extLst>
                    <a:ext uri="{A12FA001-AC4F-418D-AE19-62706E023703}">
                      <ahyp:hlinkClr xmlns:ahyp="http://schemas.microsoft.com/office/drawing/2018/hyperlinkcolor" val="tx"/>
                    </a:ext>
                  </a:extLst>
                </a:hlinkClick>
              </a:rPr>
              <a:t>How to upload a document</a:t>
            </a:r>
            <a:endParaRPr lang="en-GB" sz="1600">
              <a:solidFill>
                <a:schemeClr val="bg1"/>
              </a:solidFill>
              <a:ea typeface="Calibri Light" panose="020F0302020204030204" pitchFamily="34" charset="0"/>
              <a:cs typeface="Calibri Light" panose="020F0302020204030204" pitchFamily="34" charset="0"/>
            </a:endParaRPr>
          </a:p>
        </p:txBody>
      </p:sp>
      <p:sp>
        <p:nvSpPr>
          <p:cNvPr id="19" name="Text Placeholder 18">
            <a:extLst>
              <a:ext uri="{FF2B5EF4-FFF2-40B4-BE49-F238E27FC236}">
                <a16:creationId xmlns:a16="http://schemas.microsoft.com/office/drawing/2014/main" id="{B729273C-D19D-90B1-026C-14C745D5356A}"/>
              </a:ext>
            </a:extLst>
          </p:cNvPr>
          <p:cNvSpPr>
            <a:spLocks noGrp="1"/>
          </p:cNvSpPr>
          <p:nvPr>
            <p:ph type="body" sz="quarter" idx="34"/>
          </p:nvPr>
        </p:nvSpPr>
        <p:spPr>
          <a:xfrm>
            <a:off x="7294536" y="4654537"/>
            <a:ext cx="540000" cy="540000"/>
          </a:xfrm>
        </p:spPr>
        <p:txBody>
          <a:bodyPr tIns="36000" bIns="0">
            <a:normAutofit fontScale="92500" lnSpcReduction="20000"/>
          </a:bodyPr>
          <a:lstStyle/>
          <a:p>
            <a:r>
              <a:rPr lang="en-GB" sz="2800"/>
              <a:t>8</a:t>
            </a:r>
          </a:p>
        </p:txBody>
      </p:sp>
      <p:sp>
        <p:nvSpPr>
          <p:cNvPr id="20" name="Text Placeholder 19">
            <a:extLst>
              <a:ext uri="{FF2B5EF4-FFF2-40B4-BE49-F238E27FC236}">
                <a16:creationId xmlns:a16="http://schemas.microsoft.com/office/drawing/2014/main" id="{FA5632FF-712B-5CB2-9684-3CF7875B6F30}"/>
              </a:ext>
            </a:extLst>
          </p:cNvPr>
          <p:cNvSpPr>
            <a:spLocks noGrp="1"/>
          </p:cNvSpPr>
          <p:nvPr>
            <p:ph type="body" sz="quarter" idx="35"/>
          </p:nvPr>
        </p:nvSpPr>
        <p:spPr>
          <a:xfrm>
            <a:off x="7890378" y="4582455"/>
            <a:ext cx="2771068" cy="693966"/>
          </a:xfrm>
        </p:spPr>
        <p:txBody>
          <a:bodyPr/>
          <a:lstStyle/>
          <a:p>
            <a:pPr>
              <a:lnSpc>
                <a:spcPts val="1900"/>
              </a:lnSpc>
            </a:pPr>
            <a:r>
              <a:rPr lang="en-GB" sz="1600">
                <a:ea typeface="Calibri Light" panose="020F0302020204030204" pitchFamily="34" charset="0"/>
                <a:cs typeface="Calibri Light" panose="020F0302020204030204" pitchFamily="34" charset="0"/>
                <a:hlinkClick r:id="rId10" action="ppaction://hlinksldjump">
                  <a:extLst>
                    <a:ext uri="{A12FA001-AC4F-418D-AE19-62706E023703}">
                      <ahyp:hlinkClr xmlns:ahyp="http://schemas.microsoft.com/office/drawing/2018/hyperlinkcolor" val="tx"/>
                    </a:ext>
                  </a:extLst>
                </a:hlinkClick>
              </a:rPr>
              <a:t>Any questions?</a:t>
            </a:r>
            <a:endParaRPr lang="en-GB" sz="1600">
              <a:ea typeface="Calibri Light" panose="020F0302020204030204" pitchFamily="34" charset="0"/>
              <a:cs typeface="Calibri Light" panose="020F0302020204030204" pitchFamily="34" charset="0"/>
            </a:endParaRPr>
          </a:p>
        </p:txBody>
      </p:sp>
      <p:sp>
        <p:nvSpPr>
          <p:cNvPr id="23" name="Slide Number Placeholder 22">
            <a:extLst>
              <a:ext uri="{FF2B5EF4-FFF2-40B4-BE49-F238E27FC236}">
                <a16:creationId xmlns:a16="http://schemas.microsoft.com/office/drawing/2014/main" id="{BA28CC60-02B8-89F2-725D-445C5566EBC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25" name="Text Placeholder 1">
            <a:extLst>
              <a:ext uri="{FF2B5EF4-FFF2-40B4-BE49-F238E27FC236}">
                <a16:creationId xmlns:a16="http://schemas.microsoft.com/office/drawing/2014/main" id="{E4031376-27E7-D64E-E9AA-390F787C0365}"/>
              </a:ext>
            </a:extLst>
          </p:cNvPr>
          <p:cNvSpPr txBox="1">
            <a:spLocks/>
          </p:cNvSpPr>
          <p:nvPr/>
        </p:nvSpPr>
        <p:spPr>
          <a:xfrm>
            <a:off x="366986" y="4632961"/>
            <a:ext cx="2628177" cy="1791884"/>
          </a:xfrm>
          <a:prstGeom prst="rect">
            <a:avLst/>
          </a:prstGeom>
        </p:spPr>
        <p:txBody>
          <a:bodyPr lIns="36000"/>
          <a:lstStyle>
            <a:lvl1pPr marL="457167" indent="-457167" algn="l" defTabSz="609555" rtl="0" eaLnBrk="1" latinLnBrk="0" hangingPunct="1">
              <a:spcBef>
                <a:spcPct val="20000"/>
              </a:spcBef>
              <a:buFont typeface="Arial"/>
              <a:buChar char="•"/>
              <a:defRPr sz="4267" kern="1200">
                <a:solidFill>
                  <a:schemeClr val="tx1"/>
                </a:solidFill>
                <a:latin typeface="+mn-lt"/>
                <a:ea typeface="+mn-ea"/>
                <a:cs typeface="+mn-cs"/>
              </a:defRPr>
            </a:lvl1pPr>
            <a:lvl2pPr marL="990526" indent="-380972" algn="l" defTabSz="609555" rtl="0" eaLnBrk="1" latinLnBrk="0" hangingPunct="1">
              <a:spcBef>
                <a:spcPct val="20000"/>
              </a:spcBef>
              <a:buFont typeface="Arial"/>
              <a:buChar char="–"/>
              <a:defRPr sz="3733" kern="1200">
                <a:solidFill>
                  <a:schemeClr val="tx1"/>
                </a:solidFill>
                <a:latin typeface="+mn-lt"/>
                <a:ea typeface="+mn-ea"/>
                <a:cs typeface="+mn-cs"/>
              </a:defRPr>
            </a:lvl2pPr>
            <a:lvl3pPr marL="1523887" indent="-304776" algn="l" defTabSz="609555" rtl="0" eaLnBrk="1" latinLnBrk="0" hangingPunct="1">
              <a:spcBef>
                <a:spcPct val="20000"/>
              </a:spcBef>
              <a:buFont typeface="Arial"/>
              <a:buChar char="•"/>
              <a:defRPr sz="3200" kern="1200">
                <a:solidFill>
                  <a:schemeClr val="tx1"/>
                </a:solidFill>
                <a:latin typeface="+mn-lt"/>
                <a:ea typeface="+mn-ea"/>
                <a:cs typeface="+mn-cs"/>
              </a:defRPr>
            </a:lvl3pPr>
            <a:lvl4pPr marL="2133440" indent="-304776" algn="l" defTabSz="609555" rtl="0" eaLnBrk="1" latinLnBrk="0" hangingPunct="1">
              <a:spcBef>
                <a:spcPct val="20000"/>
              </a:spcBef>
              <a:buFont typeface="Arial"/>
              <a:buChar char="–"/>
              <a:defRPr sz="2667" kern="1200">
                <a:solidFill>
                  <a:schemeClr val="tx1"/>
                </a:solidFill>
                <a:latin typeface="+mn-lt"/>
                <a:ea typeface="+mn-ea"/>
                <a:cs typeface="+mn-cs"/>
              </a:defRPr>
            </a:lvl4pPr>
            <a:lvl5pPr marL="2742994" indent="-304776" algn="l" defTabSz="609555" rtl="0" eaLnBrk="1" latinLnBrk="0" hangingPunct="1">
              <a:spcBef>
                <a:spcPct val="20000"/>
              </a:spcBef>
              <a:buFont typeface="Arial"/>
              <a:buChar char="»"/>
              <a:defRPr sz="2667" kern="1200">
                <a:solidFill>
                  <a:schemeClr val="tx1"/>
                </a:solidFill>
                <a:latin typeface="+mn-lt"/>
                <a:ea typeface="+mn-ea"/>
                <a:cs typeface="+mn-cs"/>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a:lstStyle>
          <a:p>
            <a:pPr marL="144000" marR="0" lvl="0" indent="-144000" algn="l" defTabSz="609539" rtl="0" eaLnBrk="1" fontAlgn="auto" latinLnBrk="0" hangingPunct="1">
              <a:lnSpc>
                <a:spcPct val="100000"/>
              </a:lnSpc>
              <a:spcBef>
                <a:spcPts val="0"/>
              </a:spcBef>
              <a:spcAft>
                <a:spcPts val="1800"/>
              </a:spcAft>
              <a:buClr>
                <a:srgbClr val="830051"/>
              </a:buClr>
              <a:buSzTx/>
              <a:buFont typeface="Arial"/>
              <a:buChar char="•"/>
              <a:tabLst/>
              <a:defRPr/>
            </a:pPr>
            <a:r>
              <a:rPr kumimoji="0" lang="en-GB" sz="12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Links are clickable in </a:t>
            </a:r>
            <a:r>
              <a:rPr kumimoji="0" lang="en-GB" sz="12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slideshow mode</a:t>
            </a:r>
            <a:endParaRPr kumimoji="0" lang="en-GB" sz="12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144000" marR="0" lvl="0" indent="-144000" algn="l" defTabSz="609539" rtl="0" eaLnBrk="1" fontAlgn="auto" latinLnBrk="0" hangingPunct="1">
              <a:lnSpc>
                <a:spcPct val="100000"/>
              </a:lnSpc>
              <a:spcBef>
                <a:spcPts val="0"/>
              </a:spcBef>
              <a:spcAft>
                <a:spcPts val="1800"/>
              </a:spcAft>
              <a:buClr>
                <a:srgbClr val="830051"/>
              </a:buClr>
              <a:buSzTx/>
              <a:buFont typeface="Arial"/>
              <a:buChar char="•"/>
              <a:tabLst/>
              <a:defRPr/>
            </a:pPr>
            <a:r>
              <a:rPr kumimoji="0" lang="en-GB" sz="12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Use the </a:t>
            </a:r>
            <a:r>
              <a:rPr kumimoji="0" lang="en-GB" sz="12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Return to Contents </a:t>
            </a:r>
            <a:r>
              <a:rPr kumimoji="0" lang="en-GB" sz="12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link within each section divider to return to the </a:t>
            </a:r>
            <a:r>
              <a:rPr kumimoji="0" lang="en-GB" sz="12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Contents</a:t>
            </a:r>
            <a:r>
              <a:rPr kumimoji="0" lang="en-GB" sz="12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page at any time</a:t>
            </a:r>
          </a:p>
          <a:p>
            <a:pPr marL="241294" marR="0" lvl="0" indent="-241294" algn="l" defTabSz="609539" rtl="0" eaLnBrk="1" fontAlgn="auto" latinLnBrk="0" hangingPunct="1">
              <a:lnSpc>
                <a:spcPct val="100000"/>
              </a:lnSpc>
              <a:spcBef>
                <a:spcPct val="20000"/>
              </a:spcBef>
              <a:spcAft>
                <a:spcPts val="0"/>
              </a:spcAft>
              <a:buClrTx/>
              <a:buSzTx/>
              <a:buFont typeface="Arial"/>
              <a:buChar char="•"/>
              <a:tabLst/>
              <a:defRPr/>
            </a:pPr>
            <a:endParaRPr kumimoji="0" lang="en-GB" sz="1867" b="0" i="0" u="none" strike="noStrike" kern="1200" cap="none" spc="0" normalizeH="0" baseline="0" noProof="0">
              <a:ln>
                <a:noFill/>
              </a:ln>
              <a:solidFill>
                <a:srgbClr val="3F444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194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F305D42-1042-B7D6-34A8-6822FBC2030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7531"/>
          <a:stretch/>
        </p:blipFill>
        <p:spPr>
          <a:xfrm>
            <a:off x="7172414" y="1115946"/>
            <a:ext cx="4611600" cy="2470594"/>
          </a:xfrm>
          <a:prstGeom prst="rect">
            <a:avLst/>
          </a:prstGeom>
          <a:ln w="12700">
            <a:solidFill>
              <a:srgbClr val="F0AB00"/>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30</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7" name="Rounded Rectangle 4">
            <a:extLst>
              <a:ext uri="{FF2B5EF4-FFF2-40B4-BE49-F238E27FC236}">
                <a16:creationId xmlns:a16="http://schemas.microsoft.com/office/drawing/2014/main" id="{E246BD2A-6B12-95E4-BB44-6FD80D59644C}"/>
              </a:ext>
            </a:extLst>
          </p:cNvPr>
          <p:cNvSpPr/>
          <p:nvPr/>
        </p:nvSpPr>
        <p:spPr>
          <a:xfrm>
            <a:off x="3216000" y="1569019"/>
            <a:ext cx="2880000" cy="686605"/>
          </a:xfrm>
          <a:prstGeom prst="roundRect">
            <a:avLst>
              <a:gd name="adj" fmla="val 0"/>
            </a:avLst>
          </a:prstGeom>
          <a:solidFill>
            <a:schemeClr val="tx1"/>
          </a:solidFill>
          <a:ln w="6350" cap="flat" cmpd="sng" algn="ctr">
            <a:noFill/>
            <a:prstDash val="solid"/>
          </a:ln>
          <a:effectLst/>
        </p:spPr>
        <p:txBody>
          <a:bodyPr lIns="288000" rIns="288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new window appears: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(Step 1)</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A0909D9C-6262-D9F2-BAD6-79CA2AB94593}"/>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Related Documents section</a:t>
            </a:r>
          </a:p>
        </p:txBody>
      </p:sp>
      <p:sp>
        <p:nvSpPr>
          <p:cNvPr id="17" name="Text Placeholder 30">
            <a:extLst>
              <a:ext uri="{FF2B5EF4-FFF2-40B4-BE49-F238E27FC236}">
                <a16:creationId xmlns:a16="http://schemas.microsoft.com/office/drawing/2014/main" id="{6BDCC23A-3974-B998-72EE-8AD63661F70E}"/>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grpSp>
        <p:nvGrpSpPr>
          <p:cNvPr id="2" name="Group 1">
            <a:extLst>
              <a:ext uri="{FF2B5EF4-FFF2-40B4-BE49-F238E27FC236}">
                <a16:creationId xmlns:a16="http://schemas.microsoft.com/office/drawing/2014/main" id="{4B3C1A8A-398B-D5EE-3695-2FFB6947B0BC}"/>
              </a:ext>
            </a:extLst>
          </p:cNvPr>
          <p:cNvGrpSpPr/>
          <p:nvPr/>
        </p:nvGrpSpPr>
        <p:grpSpPr>
          <a:xfrm>
            <a:off x="405972" y="2430575"/>
            <a:ext cx="4242087" cy="1228347"/>
            <a:chOff x="4291757" y="2969777"/>
            <a:chExt cx="3206779" cy="862196"/>
          </a:xfrm>
        </p:grpSpPr>
        <p:sp>
          <p:nvSpPr>
            <p:cNvPr id="5" name="Rounded Rectangle 4">
              <a:extLst>
                <a:ext uri="{FF2B5EF4-FFF2-40B4-BE49-F238E27FC236}">
                  <a16:creationId xmlns:a16="http://schemas.microsoft.com/office/drawing/2014/main" id="{4BD14662-48F2-EDA0-ACE8-9604B8BBFBAF}"/>
                </a:ext>
              </a:extLst>
            </p:cNvPr>
            <p:cNvSpPr/>
            <p:nvPr/>
          </p:nvSpPr>
          <p:spPr>
            <a:xfrm>
              <a:off x="4504999" y="3203258"/>
              <a:ext cx="2993537" cy="628715"/>
            </a:xfrm>
            <a:prstGeom prst="roundRect">
              <a:avLst>
                <a:gd name="adj" fmla="val 0"/>
              </a:avLst>
            </a:prstGeom>
            <a:solidFill>
              <a:schemeClr val="accent1"/>
            </a:solidFill>
            <a:ln w="6350" cap="flat" cmpd="sng" algn="ctr">
              <a:noFill/>
              <a:prstDash val="solid"/>
            </a:ln>
            <a:effectLst/>
          </p:spPr>
          <p:txBody>
            <a:bodyPr rtlCol="0" anchor="ctr">
              <a:noAutofit/>
            </a:bodyPr>
            <a:lstStyle/>
            <a:p>
              <a:pPr algn="ctr" defTabSz="914378">
                <a:lnSpc>
                  <a:spcPts val="1500"/>
                </a:lnSpc>
                <a:buSzPts val="2400"/>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Follow instructions to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a:t>
              </a:r>
            </a:p>
            <a:p>
              <a:pPr algn="ctr" defTabSz="914378">
                <a:lnSpc>
                  <a:spcPts val="1500"/>
                </a:lnSpc>
                <a:buSzPts val="2400"/>
                <a:defRPr/>
              </a:pPr>
              <a:r>
                <a:rPr lang="en-GB" sz="1200" b="0" i="0" u="none" strike="noStrike">
                  <a:solidFill>
                    <a:schemeClr val="bg1"/>
                  </a:solidFill>
                  <a:effectLst/>
                  <a:latin typeface="Calibri" panose="020F0502020204030204" pitchFamily="34" charset="0"/>
                  <a:cs typeface="Calibri" panose="020F0502020204030204" pitchFamily="34" charset="0"/>
                </a:rPr>
                <a:t>Click on the </a:t>
              </a:r>
              <a:r>
                <a:rPr lang="en-GB" sz="1200" b="1" i="0" u="none" strike="noStrike">
                  <a:solidFill>
                    <a:schemeClr val="bg1"/>
                  </a:solidFill>
                  <a:effectLst/>
                  <a:latin typeface="Calibri" panose="020F0502020204030204" pitchFamily="34" charset="0"/>
                  <a:cs typeface="Calibri" panose="020F0502020204030204" pitchFamily="34" charset="0"/>
                </a:rPr>
                <a:t>Document Type </a:t>
              </a:r>
              <a:r>
                <a:rPr lang="en-GB" sz="1200" b="0" i="0" u="none" strike="noStrike">
                  <a:solidFill>
                    <a:schemeClr val="bg1"/>
                  </a:solidFill>
                  <a:effectLst/>
                  <a:latin typeface="Calibri" panose="020F0502020204030204" pitchFamily="34" charset="0"/>
                  <a:cs typeface="Calibri" panose="020F0502020204030204" pitchFamily="34" charset="0"/>
                </a:rPr>
                <a:t>field and select</a:t>
              </a:r>
              <a:r>
                <a:rPr lang="en-GB" sz="1200" b="1" i="0" u="none" strike="noStrike">
                  <a:solidFill>
                    <a:schemeClr val="bg1"/>
                  </a:solidFill>
                  <a:effectLst/>
                  <a:latin typeface="Calibri" panose="020F0502020204030204" pitchFamily="34" charset="0"/>
                  <a:cs typeface="Calibri" panose="020F0502020204030204" pitchFamily="34" charset="0"/>
                </a:rPr>
                <a:t> </a:t>
              </a:r>
              <a:r>
                <a:rPr lang="en-GB" sz="1200" b="0" i="0" u="none" strike="noStrike">
                  <a:solidFill>
                    <a:schemeClr val="bg1"/>
                  </a:solidFill>
                  <a:effectLst/>
                  <a:latin typeface="Calibri" panose="020F0502020204030204" pitchFamily="34" charset="0"/>
                  <a:cs typeface="Calibri" panose="020F0502020204030204" pitchFamily="34" charset="0"/>
                </a:rPr>
                <a:t>the proper </a:t>
              </a:r>
              <a:r>
                <a:rPr lang="en-GB" sz="1200" b="1" i="0" u="none" strike="noStrike">
                  <a:solidFill>
                    <a:schemeClr val="bg1"/>
                  </a:solidFill>
                  <a:effectLst/>
                  <a:latin typeface="Calibri" panose="020F0502020204030204" pitchFamily="34" charset="0"/>
                  <a:cs typeface="Calibri" panose="020F0502020204030204" pitchFamily="34" charset="0"/>
                </a:rPr>
                <a:t>Type </a:t>
              </a:r>
              <a:r>
                <a:rPr lang="en-GB" sz="1200" b="0" i="0" u="none" strike="noStrike">
                  <a:solidFill>
                    <a:schemeClr val="bg1"/>
                  </a:solidFill>
                  <a:effectLst/>
                  <a:latin typeface="Calibri" panose="020F0502020204030204" pitchFamily="34" charset="0"/>
                  <a:cs typeface="Calibri" panose="020F0502020204030204" pitchFamily="34" charset="0"/>
                </a:rPr>
                <a:t>and</a:t>
              </a:r>
              <a:r>
                <a:rPr lang="en-GB" sz="1200" b="1" i="0" u="none" strike="noStrike">
                  <a:solidFill>
                    <a:schemeClr val="bg1"/>
                  </a:solidFill>
                  <a:effectLst/>
                  <a:latin typeface="Calibri" panose="020F0502020204030204" pitchFamily="34" charset="0"/>
                  <a:cs typeface="Calibri" panose="020F0502020204030204" pitchFamily="34" charset="0"/>
                </a:rPr>
                <a:t> Subtype </a:t>
              </a:r>
              <a:r>
                <a:rPr lang="en-GB" sz="1200" b="0" i="0" u="none" strike="noStrike">
                  <a:solidFill>
                    <a:schemeClr val="bg1"/>
                  </a:solidFill>
                  <a:effectLst/>
                  <a:latin typeface="Calibri" panose="020F0502020204030204" pitchFamily="34" charset="0"/>
                  <a:cs typeface="Calibri" panose="020F0502020204030204" pitchFamily="34" charset="0"/>
                </a:rPr>
                <a:t>from the drop-down menu</a:t>
              </a:r>
              <a:r>
                <a:rPr lang="en-GB" sz="1200" b="1" i="0" u="none" strike="noStrike">
                  <a:solidFill>
                    <a:schemeClr val="bg1"/>
                  </a:solidFill>
                  <a:effectLst/>
                  <a:latin typeface="Calibri" panose="020F0502020204030204" pitchFamily="34" charset="0"/>
                  <a:cs typeface="Calibri" panose="020F0502020204030204" pitchFamily="34" charset="0"/>
                </a:rPr>
                <a:t> </a:t>
              </a:r>
              <a:endParaRPr kumimoji="0" lang="en-US" sz="1200" b="1" i="0" u="none" strike="noStrike" kern="0" cap="none" spc="0" normalizeH="0" baseline="0" noProof="0">
                <a:ln>
                  <a:noFill/>
                </a:ln>
                <a:solidFill>
                  <a:schemeClr val="bg1"/>
                </a:solidFill>
                <a:effectLst/>
                <a:uLnTx/>
                <a:uFillTx/>
                <a:latin typeface="Calibri" panose="020F0502020204030204" pitchFamily="34" charset="0"/>
                <a:ea typeface="Calibri"/>
                <a:cs typeface="Calibri" panose="020F0502020204030204" pitchFamily="34" charset="0"/>
              </a:endParaRPr>
            </a:p>
          </p:txBody>
        </p:sp>
        <p:sp>
          <p:nvSpPr>
            <p:cNvPr id="6" name="Oval 5">
              <a:extLst>
                <a:ext uri="{FF2B5EF4-FFF2-40B4-BE49-F238E27FC236}">
                  <a16:creationId xmlns:a16="http://schemas.microsoft.com/office/drawing/2014/main" id="{B5A825EA-D0F4-675E-11A4-BD4D771DDAC8}"/>
                </a:ext>
              </a:extLst>
            </p:cNvPr>
            <p:cNvSpPr/>
            <p:nvPr/>
          </p:nvSpPr>
          <p:spPr>
            <a:xfrm>
              <a:off x="4291757" y="2969777"/>
              <a:ext cx="426482"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37</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10" name="Connector: Elbow 9">
            <a:extLst>
              <a:ext uri="{FF2B5EF4-FFF2-40B4-BE49-F238E27FC236}">
                <a16:creationId xmlns:a16="http://schemas.microsoft.com/office/drawing/2014/main" id="{7F29BD9A-1914-98D3-E85B-DAC57B60E19E}"/>
              </a:ext>
            </a:extLst>
          </p:cNvPr>
          <p:cNvCxnSpPr>
            <a:cxnSpLocks/>
            <a:stCxn id="5" idx="3"/>
          </p:cNvCxnSpPr>
          <p:nvPr/>
        </p:nvCxnSpPr>
        <p:spPr>
          <a:xfrm flipV="1">
            <a:off x="4648059" y="2548532"/>
            <a:ext cx="2522342" cy="662534"/>
          </a:xfrm>
          <a:prstGeom prst="bentConnector3">
            <a:avLst>
              <a:gd name="adj1" fmla="val 50000"/>
            </a:avLst>
          </a:prstGeom>
          <a:noFill/>
          <a:ln w="19050" cap="flat" cmpd="sng" algn="ctr">
            <a:solidFill>
              <a:schemeClr val="accent1"/>
            </a:solidFill>
            <a:prstDash val="dash"/>
            <a:tailEnd type="triangle"/>
          </a:ln>
          <a:effectLst/>
        </p:spPr>
      </p:cxnSp>
      <p:grpSp>
        <p:nvGrpSpPr>
          <p:cNvPr id="23" name="Group 22">
            <a:extLst>
              <a:ext uri="{FF2B5EF4-FFF2-40B4-BE49-F238E27FC236}">
                <a16:creationId xmlns:a16="http://schemas.microsoft.com/office/drawing/2014/main" id="{F1A8ABA6-D18E-02AB-C322-F44FF8563ADE}"/>
              </a:ext>
            </a:extLst>
          </p:cNvPr>
          <p:cNvGrpSpPr/>
          <p:nvPr/>
        </p:nvGrpSpPr>
        <p:grpSpPr>
          <a:xfrm>
            <a:off x="407987" y="4537241"/>
            <a:ext cx="4240071" cy="938273"/>
            <a:chOff x="4314305" y="3009825"/>
            <a:chExt cx="2976164" cy="658589"/>
          </a:xfrm>
        </p:grpSpPr>
        <p:sp>
          <p:nvSpPr>
            <p:cNvPr id="24" name="Rounded Rectangle 4">
              <a:extLst>
                <a:ext uri="{FF2B5EF4-FFF2-40B4-BE49-F238E27FC236}">
                  <a16:creationId xmlns:a16="http://schemas.microsoft.com/office/drawing/2014/main" id="{098BFE2F-A444-A464-E44C-78DEFB24AF12}"/>
                </a:ext>
              </a:extLst>
            </p:cNvPr>
            <p:cNvSpPr/>
            <p:nvPr/>
          </p:nvSpPr>
          <p:spPr>
            <a:xfrm>
              <a:off x="4510891" y="3203260"/>
              <a:ext cx="2779578" cy="465154"/>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Next</a:t>
              </a:r>
              <a:endPar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5" name="Oval 24">
              <a:extLst>
                <a:ext uri="{FF2B5EF4-FFF2-40B4-BE49-F238E27FC236}">
                  <a16:creationId xmlns:a16="http://schemas.microsoft.com/office/drawing/2014/main" id="{8F53B4F0-56E2-4295-9139-214222B9BAF5}"/>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38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6" name="Picture 25">
            <a:extLst>
              <a:ext uri="{FF2B5EF4-FFF2-40B4-BE49-F238E27FC236}">
                <a16:creationId xmlns:a16="http://schemas.microsoft.com/office/drawing/2014/main" id="{9B4FD881-363C-BE13-2416-DF3F577A1A34}"/>
              </a:ext>
            </a:extLst>
          </p:cNvPr>
          <p:cNvPicPr>
            <a:picLocks noChangeAspect="1"/>
          </p:cNvPicPr>
          <p:nvPr/>
        </p:nvPicPr>
        <p:blipFill>
          <a:blip r:embed="rId6"/>
          <a:srcRect/>
          <a:stretch/>
        </p:blipFill>
        <p:spPr>
          <a:xfrm>
            <a:off x="7172414" y="3709973"/>
            <a:ext cx="4611600" cy="2422017"/>
          </a:xfrm>
          <a:prstGeom prst="rect">
            <a:avLst/>
          </a:prstGeom>
          <a:ln w="12700">
            <a:solidFill>
              <a:schemeClr val="accent2"/>
            </a:solidFill>
          </a:ln>
        </p:spPr>
      </p:pic>
      <p:pic>
        <p:nvPicPr>
          <p:cNvPr id="21" name="Picture 20">
            <a:extLst>
              <a:ext uri="{FF2B5EF4-FFF2-40B4-BE49-F238E27FC236}">
                <a16:creationId xmlns:a16="http://schemas.microsoft.com/office/drawing/2014/main" id="{1C06E0FB-F2B7-02B7-1C7E-59202ECF211D}"/>
              </a:ext>
            </a:extLst>
          </p:cNvPr>
          <p:cNvPicPr>
            <a:picLocks noChangeAspect="1"/>
          </p:cNvPicPr>
          <p:nvPr/>
        </p:nvPicPr>
        <p:blipFill rotWithShape="1">
          <a:blip r:embed="rId7"/>
          <a:srcRect t="6675" b="6778"/>
          <a:stretch/>
        </p:blipFill>
        <p:spPr>
          <a:xfrm>
            <a:off x="7170401" y="2326955"/>
            <a:ext cx="2072454" cy="1483803"/>
          </a:xfrm>
          <a:prstGeom prst="rect">
            <a:avLst/>
          </a:prstGeom>
          <a:ln w="25400">
            <a:solidFill>
              <a:schemeClr val="accent2"/>
            </a:solidFill>
          </a:ln>
        </p:spPr>
      </p:pic>
      <p:pic>
        <p:nvPicPr>
          <p:cNvPr id="22" name="Picture 21">
            <a:extLst>
              <a:ext uri="{FF2B5EF4-FFF2-40B4-BE49-F238E27FC236}">
                <a16:creationId xmlns:a16="http://schemas.microsoft.com/office/drawing/2014/main" id="{70C742C7-B42A-9134-6DD5-CC2AB6A49109}"/>
              </a:ext>
            </a:extLst>
          </p:cNvPr>
          <p:cNvPicPr>
            <a:picLocks noChangeAspect="1"/>
          </p:cNvPicPr>
          <p:nvPr/>
        </p:nvPicPr>
        <p:blipFill>
          <a:blip r:embed="rId8"/>
          <a:stretch>
            <a:fillRect/>
          </a:stretch>
        </p:blipFill>
        <p:spPr>
          <a:xfrm>
            <a:off x="10001798" y="5317890"/>
            <a:ext cx="556125" cy="343439"/>
          </a:xfrm>
          <a:prstGeom prst="rect">
            <a:avLst/>
          </a:prstGeom>
          <a:ln w="25400">
            <a:solidFill>
              <a:schemeClr val="accent2"/>
            </a:solidFill>
          </a:ln>
        </p:spPr>
      </p:pic>
      <p:cxnSp>
        <p:nvCxnSpPr>
          <p:cNvPr id="45" name="Connector: Elbow 44">
            <a:extLst>
              <a:ext uri="{FF2B5EF4-FFF2-40B4-BE49-F238E27FC236}">
                <a16:creationId xmlns:a16="http://schemas.microsoft.com/office/drawing/2014/main" id="{47D12BD4-49EE-E690-3F00-CD8A13D057B0}"/>
              </a:ext>
            </a:extLst>
          </p:cNvPr>
          <p:cNvCxnSpPr>
            <a:cxnSpLocks/>
            <a:stCxn id="24" idx="3"/>
            <a:endCxn id="22" idx="1"/>
          </p:cNvCxnSpPr>
          <p:nvPr/>
        </p:nvCxnSpPr>
        <p:spPr>
          <a:xfrm>
            <a:off x="4648058" y="5144168"/>
            <a:ext cx="5353740" cy="345442"/>
          </a:xfrm>
          <a:prstGeom prst="bentConnector3">
            <a:avLst>
              <a:gd name="adj1" fmla="val 50000"/>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9999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chor="t">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a:t>
            </a:r>
            <a:r>
              <a:rPr lang="en-GB" sz="3000">
                <a:solidFill>
                  <a:srgbClr val="3F4444"/>
                </a:solidFill>
                <a:latin typeface="Calisto MT"/>
              </a:rPr>
              <a:t>create an ESR study proposal</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sp>
        <p:nvSpPr>
          <p:cNvPr id="6" name="Rounded Rectangle 4">
            <a:extLst>
              <a:ext uri="{FF2B5EF4-FFF2-40B4-BE49-F238E27FC236}">
                <a16:creationId xmlns:a16="http://schemas.microsoft.com/office/drawing/2014/main" id="{9DD5EED5-322C-C302-614C-F33AEA5ACB6E}"/>
              </a:ext>
            </a:extLst>
          </p:cNvPr>
          <p:cNvSpPr/>
          <p:nvPr/>
        </p:nvSpPr>
        <p:spPr>
          <a:xfrm>
            <a:off x="696001" y="5005716"/>
            <a:ext cx="2268872" cy="847225"/>
          </a:xfrm>
          <a:prstGeom prst="roundRect">
            <a:avLst>
              <a:gd name="adj" fmla="val 0"/>
            </a:avLst>
          </a:prstGeom>
          <a:solidFill>
            <a:schemeClr val="tx1"/>
          </a:solidFill>
          <a:ln w="6350" cap="flat" cmpd="sng" algn="ctr">
            <a:noFill/>
            <a:prstDash val="solid"/>
          </a:ln>
          <a:effectLst/>
        </p:spPr>
        <p:txBody>
          <a:bodyPr lIns="108000" tIns="0" rIns="108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The uploaded document appears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Related Documents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a:t>
            </a:r>
            <a:endParaRPr kumimoji="0" lang="en-US"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A05188A-9058-D961-61A9-DADA8E9CEB5C}"/>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defTabSz="609585">
              <a:defRPr/>
            </a:pPr>
            <a:r>
              <a:rPr kumimoji="0" lang="en-GB" sz="1800" b="0" i="0" u="none" strike="noStrike" kern="1200" cap="none" spc="0" normalizeH="0" baseline="0" noProof="0">
                <a:ln>
                  <a:noFill/>
                </a:ln>
                <a:solidFill>
                  <a:srgbClr val="3F4444"/>
                </a:solidFill>
                <a:effectLst/>
                <a:uLnTx/>
                <a:uFillTx/>
                <a:latin typeface="Calibri"/>
                <a:ea typeface="Calibri"/>
                <a:cs typeface="Calibri"/>
              </a:rPr>
              <a:t>Related Documents</a:t>
            </a:r>
            <a:r>
              <a:rPr lang="en-GB">
                <a:solidFill>
                  <a:srgbClr val="3F4444"/>
                </a:solidFill>
                <a:latin typeface="Calibri"/>
                <a:ea typeface="Calibri"/>
                <a:cs typeface="Calibri"/>
              </a:rPr>
              <a:t> section</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screenshot of a computer">
            <a:extLst>
              <a:ext uri="{FF2B5EF4-FFF2-40B4-BE49-F238E27FC236}">
                <a16:creationId xmlns:a16="http://schemas.microsoft.com/office/drawing/2014/main" id="{16B2F2EA-DFD5-3FC2-838C-224BC048854B}"/>
              </a:ext>
            </a:extLst>
          </p:cNvPr>
          <p:cNvPicPr>
            <a:picLocks noChangeAspect="1"/>
          </p:cNvPicPr>
          <p:nvPr/>
        </p:nvPicPr>
        <p:blipFill rotWithShape="1">
          <a:blip r:embed="rId3"/>
          <a:srcRect/>
          <a:stretch/>
        </p:blipFill>
        <p:spPr>
          <a:xfrm>
            <a:off x="7141151" y="1118737"/>
            <a:ext cx="4611600" cy="2430507"/>
          </a:xfrm>
          <a:prstGeom prst="rect">
            <a:avLst/>
          </a:prstGeom>
          <a:ln w="12700">
            <a:solidFill>
              <a:schemeClr val="accent2"/>
            </a:solidFill>
          </a:ln>
        </p:spPr>
      </p:pic>
      <p:grpSp>
        <p:nvGrpSpPr>
          <p:cNvPr id="19" name="Group 18">
            <a:extLst>
              <a:ext uri="{FF2B5EF4-FFF2-40B4-BE49-F238E27FC236}">
                <a16:creationId xmlns:a16="http://schemas.microsoft.com/office/drawing/2014/main" id="{11485E4C-102E-AD19-710F-25663B51F668}"/>
              </a:ext>
            </a:extLst>
          </p:cNvPr>
          <p:cNvGrpSpPr/>
          <p:nvPr/>
        </p:nvGrpSpPr>
        <p:grpSpPr>
          <a:xfrm>
            <a:off x="407987" y="2226281"/>
            <a:ext cx="4240072" cy="992246"/>
            <a:chOff x="538767" y="1373990"/>
            <a:chExt cx="4240072" cy="992246"/>
          </a:xfrm>
        </p:grpSpPr>
        <p:sp>
          <p:nvSpPr>
            <p:cNvPr id="4" name="Rounded Rectangle 4">
              <a:extLst>
                <a:ext uri="{FF2B5EF4-FFF2-40B4-BE49-F238E27FC236}">
                  <a16:creationId xmlns:a16="http://schemas.microsoft.com/office/drawing/2014/main" id="{C3FE6EF8-4B7E-9D91-C18F-3072A47389D2}"/>
                </a:ext>
              </a:extLst>
            </p:cNvPr>
            <p:cNvSpPr/>
            <p:nvPr/>
          </p:nvSpPr>
          <p:spPr>
            <a:xfrm>
              <a:off x="818839" y="1651591"/>
              <a:ext cx="3960000" cy="714645"/>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lang="en-GB" sz="1200" b="0" i="0" u="none" strike="noStrike">
                  <a:solidFill>
                    <a:schemeClr val="bg1"/>
                  </a:solidFill>
                  <a:effectLst/>
                  <a:latin typeface="Calibri" panose="020F0502020204030204" pitchFamily="34" charset="0"/>
                  <a:cs typeface="Calibri" panose="020F0502020204030204" pitchFamily="34" charset="0"/>
                </a:rPr>
                <a:t>Please enter an appropriate </a:t>
              </a:r>
              <a:r>
                <a:rPr lang="en-GB" sz="1200" b="1" i="0" u="none" strike="noStrike">
                  <a:solidFill>
                    <a:schemeClr val="bg1"/>
                  </a:solidFill>
                  <a:effectLst/>
                  <a:latin typeface="Calibri" panose="020F0502020204030204" pitchFamily="34" charset="0"/>
                  <a:cs typeface="Calibri" panose="020F0502020204030204" pitchFamily="34" charset="0"/>
                </a:rPr>
                <a:t>description, </a:t>
              </a:r>
              <a:r>
                <a:rPr lang="en-GB" sz="1200" b="0" i="0" u="none" strike="noStrike">
                  <a:solidFill>
                    <a:schemeClr val="bg1"/>
                  </a:solidFill>
                  <a:effectLst/>
                  <a:latin typeface="Calibri" panose="020F0502020204030204" pitchFamily="34" charset="0"/>
                  <a:cs typeface="Calibri" panose="020F0502020204030204" pitchFamily="34" charset="0"/>
                </a:rPr>
                <a:t>including the document’s </a:t>
              </a:r>
              <a:r>
                <a:rPr lang="en-GB" sz="1200" b="1" i="0" u="none" strike="noStrike">
                  <a:solidFill>
                    <a:schemeClr val="bg1"/>
                  </a:solidFill>
                  <a:effectLst/>
                  <a:latin typeface="Calibri" panose="020F0502020204030204" pitchFamily="34" charset="0"/>
                  <a:cs typeface="Calibri" panose="020F0502020204030204" pitchFamily="34" charset="0"/>
                </a:rPr>
                <a:t>name</a:t>
              </a:r>
              <a:r>
                <a:rPr lang="en-GB" sz="1200" b="0" i="0" u="none" strike="noStrike">
                  <a:solidFill>
                    <a:schemeClr val="bg1"/>
                  </a:solidFill>
                  <a:effectLst/>
                  <a:latin typeface="Calibri" panose="020F0502020204030204" pitchFamily="34" charset="0"/>
                  <a:cs typeface="Calibri" panose="020F0502020204030204" pitchFamily="34" charset="0"/>
                </a:rPr>
                <a:t> and </a:t>
              </a:r>
              <a:r>
                <a:rPr lang="en-GB" sz="1200" b="1" i="0" u="none" strike="noStrike">
                  <a:solidFill>
                    <a:schemeClr val="bg1"/>
                  </a:solidFill>
                  <a:effectLst/>
                  <a:latin typeface="Calibri" panose="020F0502020204030204" pitchFamily="34" charset="0"/>
                  <a:cs typeface="Calibri" panose="020F0502020204030204" pitchFamily="34" charset="0"/>
                </a:rPr>
                <a:t>date</a:t>
              </a:r>
              <a:r>
                <a:rPr lang="en-GB" sz="1200" b="0" i="0" u="none" strike="noStrike">
                  <a:solidFill>
                    <a:schemeClr val="bg1"/>
                  </a:solidFill>
                  <a:effectLst/>
                  <a:latin typeface="Calibri" panose="020F0502020204030204" pitchFamily="34" charset="0"/>
                  <a:cs typeface="Calibri" panose="020F0502020204030204" pitchFamily="34" charset="0"/>
                </a:rPr>
                <a:t>, if applicable</a:t>
              </a:r>
              <a:endParaRPr kumimoji="0" lang="en-US" sz="12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F2AA814F-1BA3-6F9C-5416-A4BC922E0733}"/>
                </a:ext>
              </a:extLst>
            </p:cNvPr>
            <p:cNvSpPr/>
            <p:nvPr/>
          </p:nvSpPr>
          <p:spPr>
            <a:xfrm>
              <a:off x="538767" y="1373990"/>
              <a:ext cx="564172" cy="56417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39</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4" name="Group 13">
            <a:extLst>
              <a:ext uri="{FF2B5EF4-FFF2-40B4-BE49-F238E27FC236}">
                <a16:creationId xmlns:a16="http://schemas.microsoft.com/office/drawing/2014/main" id="{3CBB6286-AFD1-8755-7E0C-8D1F803827B3}"/>
              </a:ext>
            </a:extLst>
          </p:cNvPr>
          <p:cNvGrpSpPr/>
          <p:nvPr/>
        </p:nvGrpSpPr>
        <p:grpSpPr>
          <a:xfrm>
            <a:off x="415928" y="3690011"/>
            <a:ext cx="4240072" cy="844221"/>
            <a:chOff x="4314305" y="3009825"/>
            <a:chExt cx="2976165" cy="592573"/>
          </a:xfrm>
        </p:grpSpPr>
        <p:sp>
          <p:nvSpPr>
            <p:cNvPr id="15" name="Rounded Rectangle 4">
              <a:extLst>
                <a:ext uri="{FF2B5EF4-FFF2-40B4-BE49-F238E27FC236}">
                  <a16:creationId xmlns:a16="http://schemas.microsoft.com/office/drawing/2014/main" id="{CC2B8E50-3098-FDC9-DB0B-90BB537D8ACC}"/>
                </a:ext>
              </a:extLst>
            </p:cNvPr>
            <p:cNvSpPr/>
            <p:nvPr/>
          </p:nvSpPr>
          <p:spPr>
            <a:xfrm>
              <a:off x="4510892" y="3206398"/>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lang="en-US" sz="1200" b="1" kern="0">
                  <a:solidFill>
                    <a:srgbClr val="FFFFFF"/>
                  </a:solidFill>
                  <a:latin typeface="Calibri" panose="020F0502020204030204" pitchFamily="34" charset="0"/>
                  <a:ea typeface="Calibri" panose="020F0502020204030204" pitchFamily="34" charset="0"/>
                  <a:cs typeface="Calibri" panose="020F0502020204030204" pitchFamily="34" charset="0"/>
                </a:rPr>
                <a:t>Save</a:t>
              </a:r>
              <a:endPar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3FF52962-7142-D3E2-35B2-F72F36FD58C5}"/>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40</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B6B0DCDD-19DC-2ED0-AE1E-93092494F162}"/>
              </a:ext>
            </a:extLst>
          </p:cNvPr>
          <p:cNvGrpSpPr/>
          <p:nvPr/>
        </p:nvGrpSpPr>
        <p:grpSpPr>
          <a:xfrm>
            <a:off x="3428182" y="5165645"/>
            <a:ext cx="3443673" cy="807371"/>
            <a:chOff x="6575435" y="2231873"/>
            <a:chExt cx="3669286" cy="781033"/>
          </a:xfrm>
        </p:grpSpPr>
        <p:pic>
          <p:nvPicPr>
            <p:cNvPr id="27" name="Picture 26">
              <a:extLst>
                <a:ext uri="{FF2B5EF4-FFF2-40B4-BE49-F238E27FC236}">
                  <a16:creationId xmlns:a16="http://schemas.microsoft.com/office/drawing/2014/main" id="{3AC31451-E5F8-D660-E055-2C640AF7475D}"/>
                </a:ext>
              </a:extLst>
            </p:cNvPr>
            <p:cNvPicPr>
              <a:picLocks noChangeAspect="1"/>
            </p:cNvPicPr>
            <p:nvPr/>
          </p:nvPicPr>
          <p:blipFill rotWithShape="1">
            <a:blip r:embed="rId4"/>
            <a:srcRect l="15974" t="32387" r="25382" b="32536"/>
            <a:stretch/>
          </p:blipFill>
          <p:spPr>
            <a:xfrm>
              <a:off x="6575435" y="2231873"/>
              <a:ext cx="3669286" cy="781033"/>
            </a:xfrm>
            <a:prstGeom prst="rect">
              <a:avLst/>
            </a:prstGeom>
            <a:ln w="12700">
              <a:solidFill>
                <a:srgbClr val="F0AB00"/>
              </a:solidFill>
            </a:ln>
          </p:spPr>
        </p:pic>
        <p:pic>
          <p:nvPicPr>
            <p:cNvPr id="29" name="Picture 28">
              <a:extLst>
                <a:ext uri="{FF2B5EF4-FFF2-40B4-BE49-F238E27FC236}">
                  <a16:creationId xmlns:a16="http://schemas.microsoft.com/office/drawing/2014/main" id="{03E9B8C2-D070-E29D-CD76-BA8568077725}"/>
                </a:ext>
              </a:extLst>
            </p:cNvPr>
            <p:cNvPicPr>
              <a:picLocks noChangeAspect="1"/>
            </p:cNvPicPr>
            <p:nvPr/>
          </p:nvPicPr>
          <p:blipFill rotWithShape="1">
            <a:blip r:embed="rId5"/>
            <a:srcRect t="1" r="22865" b="17700"/>
            <a:stretch/>
          </p:blipFill>
          <p:spPr>
            <a:xfrm>
              <a:off x="6623484" y="2754357"/>
              <a:ext cx="1028851" cy="193817"/>
            </a:xfrm>
            <a:prstGeom prst="rect">
              <a:avLst/>
            </a:prstGeom>
            <a:ln w="19050">
              <a:solidFill>
                <a:schemeClr val="accent2"/>
              </a:solidFill>
            </a:ln>
          </p:spPr>
        </p:pic>
      </p:grpSp>
      <p:pic>
        <p:nvPicPr>
          <p:cNvPr id="10" name="Picture 9">
            <a:extLst>
              <a:ext uri="{FF2B5EF4-FFF2-40B4-BE49-F238E27FC236}">
                <a16:creationId xmlns:a16="http://schemas.microsoft.com/office/drawing/2014/main" id="{6B299334-AE9F-D1EF-DA6B-415CE3169282}"/>
              </a:ext>
            </a:extLst>
          </p:cNvPr>
          <p:cNvPicPr>
            <a:picLocks noChangeAspect="1"/>
          </p:cNvPicPr>
          <p:nvPr/>
        </p:nvPicPr>
        <p:blipFill rotWithShape="1">
          <a:blip r:embed="rId6"/>
          <a:srcRect l="22106" t="11160" r="5129" b="79442"/>
          <a:stretch/>
        </p:blipFill>
        <p:spPr>
          <a:xfrm>
            <a:off x="10021904" y="1952586"/>
            <a:ext cx="1693578" cy="306495"/>
          </a:xfrm>
          <a:prstGeom prst="rect">
            <a:avLst/>
          </a:prstGeom>
          <a:ln w="12700">
            <a:solidFill>
              <a:schemeClr val="accent2"/>
            </a:solidFill>
          </a:ln>
        </p:spPr>
      </p:pic>
      <p:cxnSp>
        <p:nvCxnSpPr>
          <p:cNvPr id="13" name="Connector: Elbow 37">
            <a:extLst>
              <a:ext uri="{FF2B5EF4-FFF2-40B4-BE49-F238E27FC236}">
                <a16:creationId xmlns:a16="http://schemas.microsoft.com/office/drawing/2014/main" id="{90B4D5FF-F238-985E-7C5C-656DDC0B587E}"/>
              </a:ext>
            </a:extLst>
          </p:cNvPr>
          <p:cNvCxnSpPr>
            <a:cxnSpLocks/>
            <a:stCxn id="4" idx="3"/>
            <a:endCxn id="10" idx="1"/>
          </p:cNvCxnSpPr>
          <p:nvPr/>
        </p:nvCxnSpPr>
        <p:spPr>
          <a:xfrm flipV="1">
            <a:off x="4648059" y="2105834"/>
            <a:ext cx="5373845" cy="755371"/>
          </a:xfrm>
          <a:prstGeom prst="bentConnector3">
            <a:avLst>
              <a:gd name="adj1" fmla="val 50000"/>
            </a:avLst>
          </a:prstGeom>
          <a:noFill/>
          <a:ln w="19050" cap="flat" cmpd="sng" algn="ctr">
            <a:solidFill>
              <a:schemeClr val="accent1"/>
            </a:solidFill>
            <a:prstDash val="dash"/>
            <a:tailEnd type="triangle"/>
          </a:ln>
          <a:effectLst/>
        </p:spPr>
      </p:cxnSp>
      <p:sp>
        <p:nvSpPr>
          <p:cNvPr id="28" name="Rounded Rectangle 4">
            <a:extLst>
              <a:ext uri="{FF2B5EF4-FFF2-40B4-BE49-F238E27FC236}">
                <a16:creationId xmlns:a16="http://schemas.microsoft.com/office/drawing/2014/main" id="{29FD0EFF-2CE8-B87E-66BE-EBB252402B66}"/>
              </a:ext>
            </a:extLst>
          </p:cNvPr>
          <p:cNvSpPr/>
          <p:nvPr/>
        </p:nvSpPr>
        <p:spPr>
          <a:xfrm>
            <a:off x="3216000" y="1483544"/>
            <a:ext cx="2880000" cy="686605"/>
          </a:xfrm>
          <a:prstGeom prst="roundRect">
            <a:avLst>
              <a:gd name="adj" fmla="val 0"/>
            </a:avLst>
          </a:prstGeom>
          <a:solidFill>
            <a:schemeClr val="tx1"/>
          </a:solidFill>
          <a:ln w="6350" cap="flat" cmpd="sng" algn="ctr">
            <a:noFill/>
            <a:prstDash val="solid"/>
          </a:ln>
          <a:effectLst/>
        </p:spPr>
        <p:txBody>
          <a:bodyPr lIns="288000" rIns="288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new window appears: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(Step 2)</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0" name="Picture 29" descr="A screenshot of a computer">
            <a:extLst>
              <a:ext uri="{FF2B5EF4-FFF2-40B4-BE49-F238E27FC236}">
                <a16:creationId xmlns:a16="http://schemas.microsoft.com/office/drawing/2014/main" id="{94067796-A92B-A85E-ED3A-A4D56C9FF1CE}"/>
              </a:ext>
            </a:extLst>
          </p:cNvPr>
          <p:cNvPicPr>
            <a:picLocks noChangeAspect="1"/>
          </p:cNvPicPr>
          <p:nvPr/>
        </p:nvPicPr>
        <p:blipFill rotWithShape="1">
          <a:blip r:embed="rId3"/>
          <a:srcRect/>
          <a:stretch/>
        </p:blipFill>
        <p:spPr>
          <a:xfrm>
            <a:off x="7141151" y="3687670"/>
            <a:ext cx="4611600" cy="2430506"/>
          </a:xfrm>
          <a:prstGeom prst="rect">
            <a:avLst/>
          </a:prstGeom>
          <a:ln w="12700">
            <a:solidFill>
              <a:schemeClr val="accent2"/>
            </a:solidFill>
          </a:ln>
        </p:spPr>
      </p:pic>
      <p:pic>
        <p:nvPicPr>
          <p:cNvPr id="31" name="Picture 30" descr="A blue rectangle with white text&#10;&#10;Description automatically generated">
            <a:extLst>
              <a:ext uri="{FF2B5EF4-FFF2-40B4-BE49-F238E27FC236}">
                <a16:creationId xmlns:a16="http://schemas.microsoft.com/office/drawing/2014/main" id="{B18391A4-96D4-4968-C7B1-218AACB682F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137295" y="4073868"/>
            <a:ext cx="615456" cy="276849"/>
          </a:xfrm>
          <a:prstGeom prst="rect">
            <a:avLst/>
          </a:prstGeom>
          <a:ln w="19050">
            <a:solidFill>
              <a:schemeClr val="accent2"/>
            </a:solidFill>
          </a:ln>
        </p:spPr>
      </p:pic>
      <p:cxnSp>
        <p:nvCxnSpPr>
          <p:cNvPr id="18" name="Connector: Elbow 17">
            <a:extLst>
              <a:ext uri="{FF2B5EF4-FFF2-40B4-BE49-F238E27FC236}">
                <a16:creationId xmlns:a16="http://schemas.microsoft.com/office/drawing/2014/main" id="{0ECFFE12-29CE-E7FB-069F-99F809B82114}"/>
              </a:ext>
            </a:extLst>
          </p:cNvPr>
          <p:cNvCxnSpPr>
            <a:cxnSpLocks/>
            <a:stCxn id="15" idx="3"/>
            <a:endCxn id="31" idx="1"/>
          </p:cNvCxnSpPr>
          <p:nvPr/>
        </p:nvCxnSpPr>
        <p:spPr>
          <a:xfrm flipV="1">
            <a:off x="4656000" y="4212293"/>
            <a:ext cx="6481295" cy="39855"/>
          </a:xfrm>
          <a:prstGeom prst="bentConnector3">
            <a:avLst>
              <a:gd name="adj1" fmla="val 50000"/>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336299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2B13002-8596-3A61-088A-27236105506E}"/>
              </a:ext>
            </a:extLst>
          </p:cNvPr>
          <p:cNvGrpSpPr/>
          <p:nvPr/>
        </p:nvGrpSpPr>
        <p:grpSpPr>
          <a:xfrm>
            <a:off x="7202219" y="1411821"/>
            <a:ext cx="4611600" cy="2167402"/>
            <a:chOff x="7202219" y="1411821"/>
            <a:chExt cx="4611600" cy="2167402"/>
          </a:xfrm>
        </p:grpSpPr>
        <p:pic>
          <p:nvPicPr>
            <p:cNvPr id="5" name="Picture 4">
              <a:extLst>
                <a:ext uri="{FF2B5EF4-FFF2-40B4-BE49-F238E27FC236}">
                  <a16:creationId xmlns:a16="http://schemas.microsoft.com/office/drawing/2014/main" id="{C6EE3075-823A-2EBB-49CF-0DD46ED289D6}"/>
                </a:ext>
              </a:extLst>
            </p:cNvPr>
            <p:cNvPicPr>
              <a:picLocks noChangeAspect="1"/>
            </p:cNvPicPr>
            <p:nvPr/>
          </p:nvPicPr>
          <p:blipFill rotWithShape="1">
            <a:blip r:embed="rId3"/>
            <a:srcRect t="1" b="1114"/>
            <a:stretch/>
          </p:blipFill>
          <p:spPr>
            <a:xfrm>
              <a:off x="7202219" y="1411821"/>
              <a:ext cx="4611600" cy="2167402"/>
            </a:xfrm>
            <a:prstGeom prst="rect">
              <a:avLst/>
            </a:prstGeom>
            <a:ln w="12700">
              <a:solidFill>
                <a:schemeClr val="accent2"/>
              </a:solidFill>
            </a:ln>
          </p:spPr>
        </p:pic>
        <p:pic>
          <p:nvPicPr>
            <p:cNvPr id="10" name="Picture 9">
              <a:extLst>
                <a:ext uri="{FF2B5EF4-FFF2-40B4-BE49-F238E27FC236}">
                  <a16:creationId xmlns:a16="http://schemas.microsoft.com/office/drawing/2014/main" id="{9A737FD5-7161-EB7E-5179-BAB91F569AA0}"/>
                </a:ext>
              </a:extLst>
            </p:cNvPr>
            <p:cNvPicPr>
              <a:picLocks noChangeAspect="1"/>
            </p:cNvPicPr>
            <p:nvPr/>
          </p:nvPicPr>
          <p:blipFill>
            <a:blip r:embed="rId4"/>
            <a:srcRect t="3929"/>
            <a:stretch/>
          </p:blipFill>
          <p:spPr>
            <a:xfrm>
              <a:off x="8550111" y="2130506"/>
              <a:ext cx="847381" cy="511485"/>
            </a:xfrm>
            <a:prstGeom prst="rect">
              <a:avLst/>
            </a:prstGeom>
          </p:spPr>
        </p:pic>
      </p:grpSp>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9" name="Title 6">
            <a:extLst>
              <a:ext uri="{FF2B5EF4-FFF2-40B4-BE49-F238E27FC236}">
                <a16:creationId xmlns:a16="http://schemas.microsoft.com/office/drawing/2014/main" id="{7847D953-AF2C-422F-89DF-849987ECCED5}"/>
              </a:ext>
            </a:extLst>
          </p:cNvPr>
          <p:cNvSpPr>
            <a:spLocks noGrp="1"/>
          </p:cNvSpPr>
          <p:nvPr>
            <p:ph type="title"/>
          </p:nvPr>
        </p:nvSpPr>
        <p:spPr>
          <a:xfrm>
            <a:off x="407987" y="404812"/>
            <a:ext cx="11520488" cy="568229"/>
          </a:xfrm>
        </p:spPr>
        <p:txBody>
          <a:bodyPr>
            <a:noAutofit/>
          </a:bodyPr>
          <a:lstStyle/>
          <a:p>
            <a:r>
              <a:rPr lang="en-GB" sz="3000"/>
              <a:t>VCV Walkthrough </a:t>
            </a:r>
            <a:r>
              <a:rPr lang="en-GB" sz="3000">
                <a:solidFill>
                  <a:schemeClr val="tx1"/>
                </a:solidFill>
              </a:rPr>
              <a:t>- </a:t>
            </a:r>
            <a:r>
              <a:rPr kumimoji="0" lang="en-GB" sz="3000" b="0" i="0" u="none" strike="noStrike" kern="1200" cap="none" spc="0" normalizeH="0" baseline="0" noProof="0">
                <a:ln>
                  <a:noFill/>
                </a:ln>
                <a:solidFill>
                  <a:schemeClr val="tx1"/>
                </a:solidFill>
                <a:effectLst/>
                <a:uLnTx/>
                <a:uFillTx/>
                <a:ea typeface="+mn-ea"/>
                <a:cs typeface="+mn-cs"/>
              </a:rPr>
              <a:t>How to create an ESR study proposal</a:t>
            </a:r>
            <a:endParaRPr lang="en-GB" sz="3000">
              <a:solidFill>
                <a:schemeClr val="tx1"/>
              </a:solidFill>
            </a:endParaRPr>
          </a:p>
        </p:txBody>
      </p:sp>
      <p:grpSp>
        <p:nvGrpSpPr>
          <p:cNvPr id="4" name="Group 3">
            <a:extLst>
              <a:ext uri="{FF2B5EF4-FFF2-40B4-BE49-F238E27FC236}">
                <a16:creationId xmlns:a16="http://schemas.microsoft.com/office/drawing/2014/main" id="{C7AB9441-1B75-D115-7F52-E1BF13FEB8B7}"/>
              </a:ext>
            </a:extLst>
          </p:cNvPr>
          <p:cNvGrpSpPr/>
          <p:nvPr/>
        </p:nvGrpSpPr>
        <p:grpSpPr>
          <a:xfrm>
            <a:off x="402354" y="1459785"/>
            <a:ext cx="4242086" cy="1036136"/>
            <a:chOff x="4307038" y="2965537"/>
            <a:chExt cx="2977577" cy="727278"/>
          </a:xfrm>
        </p:grpSpPr>
        <p:sp>
          <p:nvSpPr>
            <p:cNvPr id="6" name="Rounded Rectangle 4">
              <a:extLst>
                <a:ext uri="{FF2B5EF4-FFF2-40B4-BE49-F238E27FC236}">
                  <a16:creationId xmlns:a16="http://schemas.microsoft.com/office/drawing/2014/main" id="{47C5E2F2-AC17-1D6E-F1B8-E772FC1C8EAE}"/>
                </a:ext>
              </a:extLst>
            </p:cNvPr>
            <p:cNvSpPr/>
            <p:nvPr/>
          </p:nvSpPr>
          <p:spPr>
            <a:xfrm>
              <a:off x="4505038" y="3206143"/>
              <a:ext cx="2779577" cy="486672"/>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60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Open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Submission Checklist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 review the listed requirements and verify whether they have been completed</a:t>
              </a:r>
              <a:endPar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CFF75650-0908-A5AE-7C99-FF855AB82C62}"/>
                </a:ext>
              </a:extLst>
            </p:cNvPr>
            <p:cNvSpPr/>
            <p:nvPr/>
          </p:nvSpPr>
          <p:spPr>
            <a:xfrm>
              <a:off x="4307038" y="2965537"/>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41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4" name="TextBox 23">
            <a:extLst>
              <a:ext uri="{FF2B5EF4-FFF2-40B4-BE49-F238E27FC236}">
                <a16:creationId xmlns:a16="http://schemas.microsoft.com/office/drawing/2014/main" id="{4826DE54-25A1-1FC8-AC10-E774DE5F4CDF}"/>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Submission Checklist section</a:t>
            </a:r>
          </a:p>
        </p:txBody>
      </p:sp>
      <p:grpSp>
        <p:nvGrpSpPr>
          <p:cNvPr id="37" name="Group 36">
            <a:extLst>
              <a:ext uri="{FF2B5EF4-FFF2-40B4-BE49-F238E27FC236}">
                <a16:creationId xmlns:a16="http://schemas.microsoft.com/office/drawing/2014/main" id="{F5C88AE4-10E8-7D6D-7C00-3DCDCFEC4365}"/>
              </a:ext>
            </a:extLst>
          </p:cNvPr>
          <p:cNvGrpSpPr/>
          <p:nvPr/>
        </p:nvGrpSpPr>
        <p:grpSpPr>
          <a:xfrm>
            <a:off x="413914" y="4783853"/>
            <a:ext cx="4242086" cy="1027412"/>
            <a:chOff x="4307038" y="2965537"/>
            <a:chExt cx="2977577" cy="721154"/>
          </a:xfrm>
        </p:grpSpPr>
        <p:sp>
          <p:nvSpPr>
            <p:cNvPr id="38" name="Rounded Rectangle 4">
              <a:extLst>
                <a:ext uri="{FF2B5EF4-FFF2-40B4-BE49-F238E27FC236}">
                  <a16:creationId xmlns:a16="http://schemas.microsoft.com/office/drawing/2014/main" id="{CFB3154B-E935-66C5-A207-E55A40322877}"/>
                </a:ext>
              </a:extLst>
            </p:cNvPr>
            <p:cNvSpPr/>
            <p:nvPr/>
          </p:nvSpPr>
          <p:spPr>
            <a:xfrm>
              <a:off x="4505038" y="3206142"/>
              <a:ext cx="2779577" cy="480549"/>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60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Click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pencil icon</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and tick the boxes from the checklist</a:t>
              </a:r>
            </a:p>
            <a:p>
              <a:pPr marL="0" marR="0" lvl="0" indent="0" algn="ctr" defTabSz="914378" rtl="0" eaLnBrk="1" fontAlgn="auto" latinLnBrk="0" hangingPunct="1">
                <a:lnSpc>
                  <a:spcPts val="1400"/>
                </a:lnSpc>
                <a:spcBef>
                  <a:spcPts val="0"/>
                </a:spcBef>
                <a:spcAft>
                  <a:spcPts val="60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Click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Save</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9" name="Oval 38">
              <a:extLst>
                <a:ext uri="{FF2B5EF4-FFF2-40B4-BE49-F238E27FC236}">
                  <a16:creationId xmlns:a16="http://schemas.microsoft.com/office/drawing/2014/main" id="{45FB50DD-0AC6-C28E-499A-76B6393129C1}"/>
                </a:ext>
              </a:extLst>
            </p:cNvPr>
            <p:cNvSpPr/>
            <p:nvPr/>
          </p:nvSpPr>
          <p:spPr>
            <a:xfrm>
              <a:off x="4307038" y="2965537"/>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42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8" name="Rounded Rectangle 4">
            <a:extLst>
              <a:ext uri="{FF2B5EF4-FFF2-40B4-BE49-F238E27FC236}">
                <a16:creationId xmlns:a16="http://schemas.microsoft.com/office/drawing/2014/main" id="{16D078BC-9D4C-8183-333A-79C0E978877C}"/>
              </a:ext>
            </a:extLst>
          </p:cNvPr>
          <p:cNvSpPr/>
          <p:nvPr/>
        </p:nvSpPr>
        <p:spPr>
          <a:xfrm>
            <a:off x="1357673" y="3055635"/>
            <a:ext cx="4230000" cy="1337438"/>
          </a:xfrm>
          <a:prstGeom prst="roundRect">
            <a:avLst>
              <a:gd name="adj" fmla="val 0"/>
            </a:avLst>
          </a:prstGeom>
          <a:solidFill>
            <a:srgbClr val="F8D580"/>
          </a:solidFill>
          <a:ln w="19050" cap="flat" cmpd="sng" algn="ctr">
            <a:solidFill>
              <a:schemeClr val="accent2"/>
            </a:solidFill>
            <a:prstDash val="solid"/>
          </a:ln>
          <a:effectLst/>
        </p:spPr>
        <p:txBody>
          <a:bodyPr lIns="180000" rIns="108000" rtlCol="0" anchor="ctr">
            <a:normAutofit/>
          </a:bodyPr>
          <a:lstStyle/>
          <a:p>
            <a:pPr marL="0" marR="0" lvl="0" indent="0" algn="l" defTabSz="914378" rtl="0" eaLnBrk="1" fontAlgn="auto" latinLnBrk="0" hangingPunct="1">
              <a:lnSpc>
                <a:spcPts val="1300"/>
              </a:lnSpc>
              <a:spcBef>
                <a:spcPts val="0"/>
              </a:spcBef>
              <a:spcAft>
                <a:spcPts val="400"/>
              </a:spcAft>
              <a:buClrTx/>
              <a:buSzPts val="2400"/>
              <a:buFontTx/>
              <a:buNone/>
              <a:tabLst/>
              <a:defRPr/>
            </a:pP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Before the proposal is submitted for review, it is essential to:</a:t>
            </a:r>
          </a:p>
          <a:p>
            <a:pPr marL="144000" marR="0" lvl="0" indent="-144000" algn="l" defTabSz="914378" rtl="0" eaLnBrk="1" fontAlgn="auto" latinLnBrk="0" hangingPunct="1">
              <a:lnSpc>
                <a:spcPts val="1400"/>
              </a:lnSpc>
              <a:spcBef>
                <a:spcPts val="0"/>
              </a:spcBef>
              <a:spcAft>
                <a:spcPts val="0"/>
              </a:spcAft>
              <a:buClrTx/>
              <a:buSzPct val="100000"/>
              <a:buFont typeface="Arial" panose="020B0604020202020204" pitchFamily="34" charset="0"/>
              <a:buChar char="•"/>
              <a:tabLst/>
              <a:defRPr/>
            </a:pP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Upload </a:t>
            </a:r>
            <a:r>
              <a:rPr kumimoji="0" lang="en-GB"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P</a:t>
            </a:r>
            <a:r>
              <a:rPr kumimoji="0" lang="pl-PL"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rimary </a:t>
            </a:r>
            <a:r>
              <a:rPr kumimoji="0" lang="en-GB"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I</a:t>
            </a:r>
            <a:r>
              <a:rPr kumimoji="0" lang="pl-PL"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nvestigator</a:t>
            </a:r>
            <a:r>
              <a:rPr kumimoji="0" lang="en-GB"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 CV</a:t>
            </a: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 </a:t>
            </a:r>
          </a:p>
          <a:p>
            <a:pPr marL="144000" marR="0" lvl="0" indent="-144000" algn="l" defTabSz="914378" rtl="0" eaLnBrk="1" fontAlgn="auto" latinLnBrk="0" hangingPunct="1">
              <a:lnSpc>
                <a:spcPts val="1400"/>
              </a:lnSpc>
              <a:spcBef>
                <a:spcPts val="0"/>
              </a:spcBef>
              <a:spcAft>
                <a:spcPts val="0"/>
              </a:spcAft>
              <a:buClrTx/>
              <a:buSzPct val="100000"/>
              <a:buFont typeface="Arial" panose="020B0604020202020204" pitchFamily="34" charset="0"/>
              <a:buChar char="•"/>
              <a:tabLst/>
              <a:defRPr/>
            </a:pP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Provide </a:t>
            </a:r>
            <a:r>
              <a:rPr kumimoji="0" lang="pl-PL"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at least one </a:t>
            </a:r>
            <a:r>
              <a:rPr kumimoji="0" lang="en-GB"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Planned Publication </a:t>
            </a:r>
          </a:p>
          <a:p>
            <a:pPr marL="144000" marR="0" lvl="0" indent="-144000" algn="l" defTabSz="914378" rtl="0" eaLnBrk="1" fontAlgn="auto" latinLnBrk="0" hangingPunct="1">
              <a:lnSpc>
                <a:spcPts val="1400"/>
              </a:lnSpc>
              <a:spcBef>
                <a:spcPts val="0"/>
              </a:spcBef>
              <a:buClrTx/>
              <a:buSzPct val="100000"/>
              <a:buFont typeface="Arial" panose="020B0604020202020204" pitchFamily="34" charset="0"/>
              <a:buChar char="•"/>
              <a:tabLst/>
              <a:defRPr/>
            </a:pP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Upload </a:t>
            </a:r>
            <a:r>
              <a:rPr kumimoji="0" lang="en-GB"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Budget</a:t>
            </a: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 </a:t>
            </a:r>
            <a:r>
              <a:rPr kumimoji="0" lang="pl-PL"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(if funding is requested) </a:t>
            </a:r>
            <a:endPar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endParaRPr>
          </a:p>
          <a:p>
            <a:pPr marL="144000" marR="0" lvl="0" indent="-144000" algn="l" defTabSz="914378" rtl="0" eaLnBrk="1" fontAlgn="auto" latinLnBrk="0" hangingPunct="1">
              <a:lnSpc>
                <a:spcPts val="1400"/>
              </a:lnSpc>
              <a:spcBef>
                <a:spcPts val="0"/>
              </a:spcBef>
              <a:spcAft>
                <a:spcPts val="600"/>
              </a:spcAft>
              <a:buClrTx/>
              <a:buSzPct val="100000"/>
              <a:buFont typeface="Arial" panose="020B0604020202020204" pitchFamily="34" charset="0"/>
              <a:buChar char="•"/>
              <a:tabLst/>
              <a:defRPr/>
            </a:pP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Upload </a:t>
            </a:r>
            <a:r>
              <a:rPr kumimoji="0" lang="en-GB" sz="1200" b="1"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Study Design template </a:t>
            </a:r>
            <a:r>
              <a:rPr kumimoji="0" lang="en-GB" sz="1200" b="0" i="0" u="none" strike="noStrike" kern="0" cap="none" spc="0" normalizeH="0" baseline="0" noProof="0">
                <a:ln>
                  <a:noFill/>
                </a:ln>
                <a:solidFill>
                  <a:srgbClr val="000000"/>
                </a:solidFill>
                <a:effectLst/>
                <a:uLnTx/>
                <a:uFillTx/>
                <a:latin typeface="Calibri"/>
                <a:ea typeface="Calibri Light" panose="020F0302020204030204" pitchFamily="34" charset="0"/>
                <a:cs typeface="Calibri Light" panose="020F0302020204030204" pitchFamily="34" charset="0"/>
              </a:rPr>
              <a:t>(for Oncology and Immuno-Oncology studies)</a:t>
            </a:r>
          </a:p>
        </p:txBody>
      </p:sp>
      <p:pic>
        <p:nvPicPr>
          <p:cNvPr id="12" name="Picture 11" descr="A black pencil with a white background&#10;&#10;Description automatically generated">
            <a:extLst>
              <a:ext uri="{FF2B5EF4-FFF2-40B4-BE49-F238E27FC236}">
                <a16:creationId xmlns:a16="http://schemas.microsoft.com/office/drawing/2014/main" id="{E7EB4BF1-6C7E-B82E-45ED-75096FE500E6}"/>
              </a:ext>
            </a:extLst>
          </p:cNvPr>
          <p:cNvPicPr>
            <a:picLocks noChangeAspect="1"/>
          </p:cNvPicPr>
          <p:nvPr/>
        </p:nvPicPr>
        <p:blipFill>
          <a:blip r:embed="rId5"/>
          <a:stretch>
            <a:fillRect/>
          </a:stretch>
        </p:blipFill>
        <p:spPr>
          <a:xfrm>
            <a:off x="11282284" y="1741871"/>
            <a:ext cx="425210" cy="380591"/>
          </a:xfrm>
          <a:prstGeom prst="rect">
            <a:avLst/>
          </a:prstGeom>
          <a:ln w="28575">
            <a:solidFill>
              <a:schemeClr val="accent2"/>
            </a:solidFill>
          </a:ln>
        </p:spPr>
      </p:pic>
      <p:pic>
        <p:nvPicPr>
          <p:cNvPr id="28" name="Picture 27">
            <a:extLst>
              <a:ext uri="{FF2B5EF4-FFF2-40B4-BE49-F238E27FC236}">
                <a16:creationId xmlns:a16="http://schemas.microsoft.com/office/drawing/2014/main" id="{58827E7E-ADC4-FE70-7273-3D7C9CF439B6}"/>
              </a:ext>
            </a:extLst>
          </p:cNvPr>
          <p:cNvPicPr>
            <a:picLocks noChangeAspect="1"/>
          </p:cNvPicPr>
          <p:nvPr/>
        </p:nvPicPr>
        <p:blipFill>
          <a:blip r:embed="rId6"/>
          <a:stretch>
            <a:fillRect/>
          </a:stretch>
        </p:blipFill>
        <p:spPr>
          <a:xfrm>
            <a:off x="7202219" y="3736606"/>
            <a:ext cx="4611600" cy="2162749"/>
          </a:xfrm>
          <a:prstGeom prst="rect">
            <a:avLst/>
          </a:prstGeom>
          <a:ln w="12700">
            <a:solidFill>
              <a:schemeClr val="accent2"/>
            </a:solidFill>
          </a:ln>
        </p:spPr>
      </p:pic>
      <p:pic>
        <p:nvPicPr>
          <p:cNvPr id="2" name="Picture 1" descr="A blue rectangle with white text&#10;&#10;Description automatically generated">
            <a:extLst>
              <a:ext uri="{FF2B5EF4-FFF2-40B4-BE49-F238E27FC236}">
                <a16:creationId xmlns:a16="http://schemas.microsoft.com/office/drawing/2014/main" id="{7EF28BC1-389E-0A87-BF2C-03BD27741C6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164824" y="4096129"/>
            <a:ext cx="660130" cy="296944"/>
          </a:xfrm>
          <a:prstGeom prst="rect">
            <a:avLst/>
          </a:prstGeom>
          <a:ln w="25400">
            <a:solidFill>
              <a:schemeClr val="accent2"/>
            </a:solidFill>
          </a:ln>
        </p:spPr>
      </p:pic>
      <p:cxnSp>
        <p:nvCxnSpPr>
          <p:cNvPr id="25" name="Connector: Elbow 24">
            <a:extLst>
              <a:ext uri="{FF2B5EF4-FFF2-40B4-BE49-F238E27FC236}">
                <a16:creationId xmlns:a16="http://schemas.microsoft.com/office/drawing/2014/main" id="{C7D939AF-393F-F5FE-C6D1-2B3263EB90A5}"/>
              </a:ext>
            </a:extLst>
          </p:cNvPr>
          <p:cNvCxnSpPr>
            <a:cxnSpLocks/>
            <a:stCxn id="38" idx="3"/>
            <a:endCxn id="2" idx="1"/>
          </p:cNvCxnSpPr>
          <p:nvPr/>
        </p:nvCxnSpPr>
        <p:spPr>
          <a:xfrm flipV="1">
            <a:off x="4656000" y="4244601"/>
            <a:ext cx="6508824" cy="1224351"/>
          </a:xfrm>
          <a:prstGeom prst="bentConnector3">
            <a:avLst>
              <a:gd name="adj1" fmla="val 33423"/>
            </a:avLst>
          </a:prstGeom>
          <a:noFill/>
          <a:ln w="19050" cap="flat" cmpd="sng" algn="ctr">
            <a:solidFill>
              <a:schemeClr val="accent2"/>
            </a:solidFill>
            <a:prstDash val="dash"/>
            <a:tailEnd type="triangle"/>
          </a:ln>
          <a:effectLst/>
        </p:spPr>
      </p:cxnSp>
      <p:pic>
        <p:nvPicPr>
          <p:cNvPr id="13" name="Picture 12">
            <a:extLst>
              <a:ext uri="{FF2B5EF4-FFF2-40B4-BE49-F238E27FC236}">
                <a16:creationId xmlns:a16="http://schemas.microsoft.com/office/drawing/2014/main" id="{FD7CE2E5-56E8-2112-31E5-92CC56E1E6F2}"/>
              </a:ext>
            </a:extLst>
          </p:cNvPr>
          <p:cNvPicPr>
            <a:picLocks noChangeAspect="1"/>
          </p:cNvPicPr>
          <p:nvPr/>
        </p:nvPicPr>
        <p:blipFill>
          <a:blip r:embed="rId4"/>
          <a:stretch>
            <a:fillRect/>
          </a:stretch>
        </p:blipFill>
        <p:spPr>
          <a:xfrm>
            <a:off x="8084922" y="4492338"/>
            <a:ext cx="1519923" cy="954952"/>
          </a:xfrm>
          <a:prstGeom prst="rect">
            <a:avLst/>
          </a:prstGeom>
          <a:ln w="19050">
            <a:solidFill>
              <a:schemeClr val="accent2"/>
            </a:solidFill>
          </a:ln>
        </p:spPr>
      </p:pic>
    </p:spTree>
    <p:extLst>
      <p:ext uri="{BB962C8B-B14F-4D97-AF65-F5344CB8AC3E}">
        <p14:creationId xmlns:p14="http://schemas.microsoft.com/office/powerpoint/2010/main" val="296718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3D246BA1-51FD-24EF-6628-8AE12BEC8097}"/>
              </a:ext>
            </a:extLst>
          </p:cNvPr>
          <p:cNvGrpSpPr/>
          <p:nvPr/>
        </p:nvGrpSpPr>
        <p:grpSpPr>
          <a:xfrm>
            <a:off x="7172412" y="3689276"/>
            <a:ext cx="4611600" cy="2393219"/>
            <a:chOff x="7172412" y="3689276"/>
            <a:chExt cx="4611600" cy="2393219"/>
          </a:xfrm>
        </p:grpSpPr>
        <p:grpSp>
          <p:nvGrpSpPr>
            <p:cNvPr id="9" name="Group 8">
              <a:extLst>
                <a:ext uri="{FF2B5EF4-FFF2-40B4-BE49-F238E27FC236}">
                  <a16:creationId xmlns:a16="http://schemas.microsoft.com/office/drawing/2014/main" id="{6FF9B481-7536-9BCC-0BFC-5F473E30AA71}"/>
                </a:ext>
              </a:extLst>
            </p:cNvPr>
            <p:cNvGrpSpPr/>
            <p:nvPr/>
          </p:nvGrpSpPr>
          <p:grpSpPr>
            <a:xfrm>
              <a:off x="7172412" y="3689276"/>
              <a:ext cx="4611600" cy="2393219"/>
              <a:chOff x="7172412" y="3689276"/>
              <a:chExt cx="4611600" cy="2393219"/>
            </a:xfrm>
          </p:grpSpPr>
          <p:pic>
            <p:nvPicPr>
              <p:cNvPr id="26" name="Picture 25">
                <a:extLst>
                  <a:ext uri="{FF2B5EF4-FFF2-40B4-BE49-F238E27FC236}">
                    <a16:creationId xmlns:a16="http://schemas.microsoft.com/office/drawing/2014/main" id="{23D5E70D-6138-0F86-5ED6-701EA94D0E0D}"/>
                  </a:ext>
                </a:extLst>
              </p:cNvPr>
              <p:cNvPicPr>
                <a:picLocks noChangeAspect="1"/>
              </p:cNvPicPr>
              <p:nvPr/>
            </p:nvPicPr>
            <p:blipFill>
              <a:blip r:embed="rId2"/>
              <a:stretch>
                <a:fillRect/>
              </a:stretch>
            </p:blipFill>
            <p:spPr>
              <a:xfrm>
                <a:off x="7172412" y="3689276"/>
                <a:ext cx="4611600" cy="2393219"/>
              </a:xfrm>
              <a:prstGeom prst="rect">
                <a:avLst/>
              </a:prstGeom>
              <a:ln w="12700">
                <a:solidFill>
                  <a:schemeClr val="accent2"/>
                </a:solidFill>
              </a:ln>
            </p:spPr>
          </p:pic>
          <p:pic>
            <p:nvPicPr>
              <p:cNvPr id="8" name="Picture 7">
                <a:extLst>
                  <a:ext uri="{FF2B5EF4-FFF2-40B4-BE49-F238E27FC236}">
                    <a16:creationId xmlns:a16="http://schemas.microsoft.com/office/drawing/2014/main" id="{F0359620-7B44-C4D5-87CC-99F8A169D8CC}"/>
                  </a:ext>
                </a:extLst>
              </p:cNvPr>
              <p:cNvPicPr>
                <a:picLocks noChangeAspect="1"/>
              </p:cNvPicPr>
              <p:nvPr/>
            </p:nvPicPr>
            <p:blipFill>
              <a:blip r:embed="rId3"/>
              <a:stretch>
                <a:fillRect/>
              </a:stretch>
            </p:blipFill>
            <p:spPr>
              <a:xfrm>
                <a:off x="8253313" y="4100140"/>
                <a:ext cx="2446432" cy="1594997"/>
              </a:xfrm>
              <a:prstGeom prst="rect">
                <a:avLst/>
              </a:prstGeom>
            </p:spPr>
          </p:pic>
        </p:grpSp>
        <p:pic>
          <p:nvPicPr>
            <p:cNvPr id="14" name="Picture 13">
              <a:extLst>
                <a:ext uri="{FF2B5EF4-FFF2-40B4-BE49-F238E27FC236}">
                  <a16:creationId xmlns:a16="http://schemas.microsoft.com/office/drawing/2014/main" id="{7643B3EA-1F73-AF19-5549-460137178024}"/>
                </a:ext>
              </a:extLst>
            </p:cNvPr>
            <p:cNvPicPr>
              <a:picLocks noChangeAspect="1"/>
            </p:cNvPicPr>
            <p:nvPr/>
          </p:nvPicPr>
          <p:blipFill>
            <a:blip r:embed="rId4"/>
            <a:srcRect l="5665" t="4051" r="-1"/>
            <a:stretch/>
          </p:blipFill>
          <p:spPr>
            <a:xfrm>
              <a:off x="10443625" y="5465146"/>
              <a:ext cx="512240" cy="338194"/>
            </a:xfrm>
            <a:prstGeom prst="rect">
              <a:avLst/>
            </a:prstGeom>
            <a:ln w="19050">
              <a:solidFill>
                <a:schemeClr val="accent2"/>
              </a:solidFill>
            </a:ln>
          </p:spPr>
        </p:pic>
      </p:grpSp>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51" name="Group 50">
            <a:extLst>
              <a:ext uri="{FF2B5EF4-FFF2-40B4-BE49-F238E27FC236}">
                <a16:creationId xmlns:a16="http://schemas.microsoft.com/office/drawing/2014/main" id="{D58D8594-2725-1E52-B67C-F5DDA85EAE6A}"/>
              </a:ext>
            </a:extLst>
          </p:cNvPr>
          <p:cNvGrpSpPr/>
          <p:nvPr/>
        </p:nvGrpSpPr>
        <p:grpSpPr>
          <a:xfrm>
            <a:off x="401887" y="1595732"/>
            <a:ext cx="4233846" cy="900628"/>
            <a:chOff x="4314305" y="3013239"/>
            <a:chExt cx="2971794" cy="632165"/>
          </a:xfrm>
        </p:grpSpPr>
        <p:sp>
          <p:nvSpPr>
            <p:cNvPr id="52" name="Rounded Rectangle 4">
              <a:extLst>
                <a:ext uri="{FF2B5EF4-FFF2-40B4-BE49-F238E27FC236}">
                  <a16:creationId xmlns:a16="http://schemas.microsoft.com/office/drawing/2014/main" id="{062136DB-F7D9-C788-2704-96DFAE5B2672}"/>
                </a:ext>
              </a:extLst>
            </p:cNvPr>
            <p:cNvSpPr/>
            <p:nvPr/>
          </p:nvSpPr>
          <p:spPr>
            <a:xfrm>
              <a:off x="4506521" y="3203259"/>
              <a:ext cx="2779578" cy="442145"/>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on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W</a:t>
              </a:r>
              <a:r>
                <a:rPr kumimoji="0" lang="en-GB" sz="1200" b="1" i="0" u="none" strike="noStrike" kern="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orkflow</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icon</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top right and select </a:t>
              </a:r>
              <a:b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Submit Proposal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from the drop-down menu</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3" name="Oval 52">
              <a:extLst>
                <a:ext uri="{FF2B5EF4-FFF2-40B4-BE49-F238E27FC236}">
                  <a16:creationId xmlns:a16="http://schemas.microsoft.com/office/drawing/2014/main" id="{8B50D9EC-AF67-9723-6EFD-3930AA18C85A}"/>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43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ESR study proposal</a:t>
            </a:r>
          </a:p>
        </p:txBody>
      </p:sp>
      <p:sp>
        <p:nvSpPr>
          <p:cNvPr id="7" name="Rounded Rectangle 4">
            <a:extLst>
              <a:ext uri="{FF2B5EF4-FFF2-40B4-BE49-F238E27FC236}">
                <a16:creationId xmlns:a16="http://schemas.microsoft.com/office/drawing/2014/main" id="{E246BD2A-6B12-95E4-BB44-6FD80D59644C}"/>
              </a:ext>
            </a:extLst>
          </p:cNvPr>
          <p:cNvSpPr/>
          <p:nvPr/>
        </p:nvSpPr>
        <p:spPr>
          <a:xfrm>
            <a:off x="3195733" y="3323564"/>
            <a:ext cx="2880000" cy="629912"/>
          </a:xfrm>
          <a:prstGeom prst="roundRect">
            <a:avLst>
              <a:gd name="adj" fmla="val 0"/>
            </a:avLst>
          </a:prstGeom>
          <a:solidFill>
            <a:schemeClr val="tx1"/>
          </a:solidFill>
          <a:ln w="6350" cap="flat" cmpd="sng" algn="ctr">
            <a:noFill/>
            <a:prstDash val="solid"/>
          </a:ln>
          <a:effectLst/>
        </p:spPr>
        <p:txBody>
          <a:bodyPr lIns="288000" rIns="28800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 </a:t>
            </a:r>
          </a:p>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Start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7DEFDF6F-F020-8255-8BF7-9F758BFAED2B}"/>
              </a:ext>
            </a:extLst>
          </p:cNvPr>
          <p:cNvGrpSpPr/>
          <p:nvPr/>
        </p:nvGrpSpPr>
        <p:grpSpPr>
          <a:xfrm>
            <a:off x="403998" y="4266986"/>
            <a:ext cx="4231735" cy="844388"/>
            <a:chOff x="4314305" y="2984994"/>
            <a:chExt cx="2970312" cy="668854"/>
          </a:xfrm>
        </p:grpSpPr>
        <p:sp>
          <p:nvSpPr>
            <p:cNvPr id="6" name="Rounded Rectangle 4">
              <a:extLst>
                <a:ext uri="{FF2B5EF4-FFF2-40B4-BE49-F238E27FC236}">
                  <a16:creationId xmlns:a16="http://schemas.microsoft.com/office/drawing/2014/main" id="{4A9C92AD-C873-637F-6C6B-BCFB68DB0434}"/>
                </a:ext>
              </a:extLst>
            </p:cNvPr>
            <p:cNvSpPr/>
            <p:nvPr/>
          </p:nvSpPr>
          <p:spPr>
            <a:xfrm>
              <a:off x="4505039" y="3206144"/>
              <a:ext cx="2779578" cy="447704"/>
            </a:xfrm>
            <a:prstGeom prst="roundRect">
              <a:avLst>
                <a:gd name="adj" fmla="val 0"/>
              </a:avLst>
            </a:prstGeom>
            <a:solidFill>
              <a:schemeClr val="accent1"/>
            </a:solidFill>
            <a:ln w="6350" cap="flat" cmpd="sng" algn="ctr">
              <a:noFill/>
              <a:prstDash val="solid"/>
            </a:ln>
            <a:effectLst/>
          </p:spPr>
          <p:txBody>
            <a:bodyPr lIns="21600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Follow the instructions and click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Start</a:t>
              </a:r>
              <a:endParaRPr kumimoji="0" lang="en-GB" sz="10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37F92907-728E-8537-1405-62E7733DF130}"/>
                </a:ext>
              </a:extLst>
            </p:cNvPr>
            <p:cNvSpPr/>
            <p:nvPr/>
          </p:nvSpPr>
          <p:spPr>
            <a:xfrm>
              <a:off x="4314305" y="2984994"/>
              <a:ext cx="396000" cy="447704"/>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44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10" name="Rounded Rectangle 4">
            <a:extLst>
              <a:ext uri="{FF2B5EF4-FFF2-40B4-BE49-F238E27FC236}">
                <a16:creationId xmlns:a16="http://schemas.microsoft.com/office/drawing/2014/main" id="{8D4B45B5-02DB-31F3-1A83-8E1F6220AF8A}"/>
              </a:ext>
            </a:extLst>
          </p:cNvPr>
          <p:cNvSpPr/>
          <p:nvPr/>
        </p:nvSpPr>
        <p:spPr>
          <a:xfrm>
            <a:off x="1845733" y="5800644"/>
            <a:ext cx="4230000" cy="550684"/>
          </a:xfrm>
          <a:prstGeom prst="roundRect">
            <a:avLst>
              <a:gd name="adj" fmla="val 0"/>
            </a:avLst>
          </a:prstGeom>
          <a:solidFill>
            <a:srgbClr val="F8D580"/>
          </a:solidFill>
          <a:ln w="19050" cap="flat" cmpd="sng" algn="ctr">
            <a:solidFill>
              <a:schemeClr val="accent2"/>
            </a:solidFill>
            <a:prstDash val="solid"/>
          </a:ln>
          <a:effectLst/>
        </p:spPr>
        <p:txBody>
          <a:bodyPr lIns="288000" rIns="288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Allow &gt;1 minute </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for system to process the submission.</a:t>
            </a:r>
            <a:endPar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B7E0326-EB4E-26B1-7208-4BEBE52E4296}"/>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Submit proposal</a:t>
            </a:r>
          </a:p>
        </p:txBody>
      </p:sp>
      <p:sp>
        <p:nvSpPr>
          <p:cNvPr id="27" name="Text Placeholder 30">
            <a:extLst>
              <a:ext uri="{FF2B5EF4-FFF2-40B4-BE49-F238E27FC236}">
                <a16:creationId xmlns:a16="http://schemas.microsoft.com/office/drawing/2014/main" id="{82421E9A-BCEE-F3BB-456A-94CBC5945634}"/>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grpSp>
        <p:nvGrpSpPr>
          <p:cNvPr id="31" name="Group 30">
            <a:extLst>
              <a:ext uri="{FF2B5EF4-FFF2-40B4-BE49-F238E27FC236}">
                <a16:creationId xmlns:a16="http://schemas.microsoft.com/office/drawing/2014/main" id="{2C9B2525-858F-2048-BAAD-509E3412CFC0}"/>
              </a:ext>
            </a:extLst>
          </p:cNvPr>
          <p:cNvGrpSpPr/>
          <p:nvPr/>
        </p:nvGrpSpPr>
        <p:grpSpPr>
          <a:xfrm>
            <a:off x="7170729" y="1303403"/>
            <a:ext cx="4611600" cy="2260123"/>
            <a:chOff x="7170729" y="1303403"/>
            <a:chExt cx="4611600" cy="2260123"/>
          </a:xfrm>
        </p:grpSpPr>
        <p:pic>
          <p:nvPicPr>
            <p:cNvPr id="29" name="Picture 28">
              <a:extLst>
                <a:ext uri="{FF2B5EF4-FFF2-40B4-BE49-F238E27FC236}">
                  <a16:creationId xmlns:a16="http://schemas.microsoft.com/office/drawing/2014/main" id="{373151A1-BFF9-24A9-C5C5-6749A6E3C00E}"/>
                </a:ext>
              </a:extLst>
            </p:cNvPr>
            <p:cNvPicPr>
              <a:picLocks noChangeAspect="1"/>
            </p:cNvPicPr>
            <p:nvPr/>
          </p:nvPicPr>
          <p:blipFill>
            <a:blip r:embed="rId6"/>
            <a:stretch>
              <a:fillRect/>
            </a:stretch>
          </p:blipFill>
          <p:spPr>
            <a:xfrm>
              <a:off x="7170729" y="1303403"/>
              <a:ext cx="4611600" cy="2260123"/>
            </a:xfrm>
            <a:prstGeom prst="rect">
              <a:avLst/>
            </a:prstGeom>
            <a:ln w="12700">
              <a:solidFill>
                <a:schemeClr val="accent2"/>
              </a:solidFill>
            </a:ln>
          </p:spPr>
        </p:pic>
        <p:pic>
          <p:nvPicPr>
            <p:cNvPr id="30" name="Picture 29">
              <a:extLst>
                <a:ext uri="{FF2B5EF4-FFF2-40B4-BE49-F238E27FC236}">
                  <a16:creationId xmlns:a16="http://schemas.microsoft.com/office/drawing/2014/main" id="{A0DEA52D-7FBE-878A-18D6-6DE494602339}"/>
                </a:ext>
              </a:extLst>
            </p:cNvPr>
            <p:cNvPicPr>
              <a:picLocks noChangeAspect="1"/>
            </p:cNvPicPr>
            <p:nvPr/>
          </p:nvPicPr>
          <p:blipFill>
            <a:blip r:embed="rId7"/>
            <a:stretch>
              <a:fillRect/>
            </a:stretch>
          </p:blipFill>
          <p:spPr>
            <a:xfrm>
              <a:off x="9948247" y="1620957"/>
              <a:ext cx="1572631" cy="775924"/>
            </a:xfrm>
            <a:prstGeom prst="rect">
              <a:avLst/>
            </a:prstGeom>
            <a:ln w="19050">
              <a:solidFill>
                <a:schemeClr val="accent2"/>
              </a:solidFill>
            </a:ln>
          </p:spPr>
        </p:pic>
      </p:grpSp>
      <p:cxnSp>
        <p:nvCxnSpPr>
          <p:cNvPr id="15" name="Connector: Elbow 14">
            <a:extLst>
              <a:ext uri="{FF2B5EF4-FFF2-40B4-BE49-F238E27FC236}">
                <a16:creationId xmlns:a16="http://schemas.microsoft.com/office/drawing/2014/main" id="{353460F0-D55D-EA87-76EA-CE1CAB9596D7}"/>
              </a:ext>
            </a:extLst>
          </p:cNvPr>
          <p:cNvCxnSpPr>
            <a:cxnSpLocks/>
            <a:stCxn id="52" idx="3"/>
          </p:cNvCxnSpPr>
          <p:nvPr/>
        </p:nvCxnSpPr>
        <p:spPr>
          <a:xfrm flipV="1">
            <a:off x="4635733" y="2081074"/>
            <a:ext cx="5306414" cy="100330"/>
          </a:xfrm>
          <a:prstGeom prst="bentConnector3">
            <a:avLst>
              <a:gd name="adj1" fmla="val 50000"/>
            </a:avLst>
          </a:prstGeom>
          <a:noFill/>
          <a:ln w="19050" cap="flat" cmpd="sng" algn="ctr">
            <a:solidFill>
              <a:schemeClr val="accent1"/>
            </a:solidFill>
            <a:prstDash val="dash"/>
            <a:tailEnd type="triangle"/>
          </a:ln>
          <a:effectLst/>
        </p:spPr>
      </p:cxnSp>
      <p:cxnSp>
        <p:nvCxnSpPr>
          <p:cNvPr id="19" name="Connector: Elbow 18">
            <a:extLst>
              <a:ext uri="{FF2B5EF4-FFF2-40B4-BE49-F238E27FC236}">
                <a16:creationId xmlns:a16="http://schemas.microsoft.com/office/drawing/2014/main" id="{B65CF295-5BA4-695E-3E45-0646D8F3E25B}"/>
              </a:ext>
            </a:extLst>
          </p:cNvPr>
          <p:cNvCxnSpPr>
            <a:cxnSpLocks/>
            <a:stCxn id="6" idx="3"/>
            <a:endCxn id="14" idx="1"/>
          </p:cNvCxnSpPr>
          <p:nvPr/>
        </p:nvCxnSpPr>
        <p:spPr>
          <a:xfrm>
            <a:off x="4635733" y="4828775"/>
            <a:ext cx="5807892" cy="805468"/>
          </a:xfrm>
          <a:prstGeom prst="bentConnector3">
            <a:avLst>
              <a:gd name="adj1" fmla="val 50000"/>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232954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9" name="Title 6">
            <a:extLst>
              <a:ext uri="{FF2B5EF4-FFF2-40B4-BE49-F238E27FC236}">
                <a16:creationId xmlns:a16="http://schemas.microsoft.com/office/drawing/2014/main" id="{7847D953-AF2C-422F-89DF-849987ECCED5}"/>
              </a:ext>
            </a:extLst>
          </p:cNvPr>
          <p:cNvSpPr>
            <a:spLocks noGrp="1"/>
          </p:cNvSpPr>
          <p:nvPr>
            <p:ph type="title"/>
          </p:nvPr>
        </p:nvSpPr>
        <p:spPr>
          <a:xfrm>
            <a:off x="407987" y="404812"/>
            <a:ext cx="11520488" cy="568229"/>
          </a:xfrm>
        </p:spPr>
        <p:txBody>
          <a:bodyPr>
            <a:noAutofit/>
          </a:bodyPr>
          <a:lstStyle/>
          <a:p>
            <a:r>
              <a:rPr lang="en-GB" sz="3000"/>
              <a:t>VCV Walkthrough </a:t>
            </a:r>
            <a:r>
              <a:rPr lang="en-GB" sz="3000">
                <a:solidFill>
                  <a:schemeClr val="tx1"/>
                </a:solidFill>
              </a:rPr>
              <a:t>- </a:t>
            </a:r>
            <a:r>
              <a:rPr kumimoji="0" lang="en-GB" sz="3000" b="0" i="0" u="none" strike="noStrike" kern="1200" cap="none" spc="0" normalizeH="0" baseline="0" noProof="0">
                <a:ln>
                  <a:noFill/>
                </a:ln>
                <a:solidFill>
                  <a:schemeClr val="tx1"/>
                </a:solidFill>
                <a:effectLst/>
                <a:uLnTx/>
                <a:uFillTx/>
                <a:ea typeface="+mn-ea"/>
                <a:cs typeface="+mn-cs"/>
              </a:rPr>
              <a:t>How to create an ESR study proposal</a:t>
            </a:r>
            <a:endParaRPr lang="en-GB" sz="3000">
              <a:solidFill>
                <a:schemeClr val="tx1"/>
              </a:solidFill>
            </a:endParaRPr>
          </a:p>
        </p:txBody>
      </p:sp>
      <p:sp>
        <p:nvSpPr>
          <p:cNvPr id="8" name="Rounded Rectangle 4">
            <a:extLst>
              <a:ext uri="{FF2B5EF4-FFF2-40B4-BE49-F238E27FC236}">
                <a16:creationId xmlns:a16="http://schemas.microsoft.com/office/drawing/2014/main" id="{16D078BC-9D4C-8183-333A-79C0E978877C}"/>
              </a:ext>
            </a:extLst>
          </p:cNvPr>
          <p:cNvSpPr/>
          <p:nvPr/>
        </p:nvSpPr>
        <p:spPr>
          <a:xfrm>
            <a:off x="3288231" y="3868553"/>
            <a:ext cx="2880000" cy="732784"/>
          </a:xfrm>
          <a:prstGeom prst="roundRect">
            <a:avLst>
              <a:gd name="adj" fmla="val 0"/>
            </a:avLst>
          </a:prstGeom>
          <a:solidFill>
            <a:schemeClr val="tx1"/>
          </a:solidFill>
          <a:ln w="6350" cap="flat" cmpd="sng" algn="ctr">
            <a:noFill/>
            <a:prstDash val="solid"/>
          </a:ln>
          <a:effectLst/>
        </p:spPr>
        <p:txBody>
          <a:bodyPr lIns="180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latin typeface="Calibri" panose="020F0502020204030204" pitchFamily="34" charset="0"/>
                <a:cs typeface="Calibri" panose="020F0502020204030204" pitchFamily="34" charset="0"/>
              </a:rPr>
              <a:t>Once the submission is successfully completed, the study's lifecycle changes to </a:t>
            </a:r>
            <a:r>
              <a:rPr lang="en-GB" sz="1200" b="1">
                <a:solidFill>
                  <a:schemeClr val="bg1"/>
                </a:solidFill>
                <a:latin typeface="Calibri" panose="020F0502020204030204" pitchFamily="34" charset="0"/>
                <a:cs typeface="Calibri" panose="020F0502020204030204" pitchFamily="34" charset="0"/>
              </a:rPr>
              <a:t>Proposal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in Review</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4">
            <a:extLst>
              <a:ext uri="{FF2B5EF4-FFF2-40B4-BE49-F238E27FC236}">
                <a16:creationId xmlns:a16="http://schemas.microsoft.com/office/drawing/2014/main" id="{5C8C56CD-A8F5-AB80-2211-EE7E40316637}"/>
              </a:ext>
            </a:extLst>
          </p:cNvPr>
          <p:cNvSpPr/>
          <p:nvPr/>
        </p:nvSpPr>
        <p:spPr>
          <a:xfrm>
            <a:off x="1314094" y="5036374"/>
            <a:ext cx="4230000" cy="1097942"/>
          </a:xfrm>
          <a:prstGeom prst="roundRect">
            <a:avLst>
              <a:gd name="adj" fmla="val 0"/>
            </a:avLst>
          </a:prstGeom>
          <a:solidFill>
            <a:srgbClr val="F8D580"/>
          </a:solidFill>
          <a:ln w="19050" cap="flat" cmpd="sng" algn="ctr">
            <a:solidFill>
              <a:schemeClr val="accent2"/>
            </a:solidFill>
            <a:prstDash val="solid"/>
          </a:ln>
          <a:effectLst/>
        </p:spPr>
        <p:txBody>
          <a:bodyPr lIns="180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After you have submitted the proposal, responsibility for next steps lies with AZ team. AstraZeneca may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accept</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or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decline</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the study proposal or request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additional information</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system will notify you via email regardless of the decision</a:t>
            </a:r>
            <a:r>
              <a:rPr kumimoji="0" lang="en-GB" sz="1200" b="0"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48A5EE1-2ABB-E2B8-F592-F3D910A3512B}"/>
              </a:ext>
            </a:extLst>
          </p:cNvPr>
          <p:cNvSpPr txBox="1"/>
          <p:nvPr/>
        </p:nvSpPr>
        <p:spPr>
          <a:xfrm>
            <a:off x="407988" y="934071"/>
            <a:ext cx="3085593"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Submit proposal</a:t>
            </a:r>
          </a:p>
        </p:txBody>
      </p:sp>
      <p:pic>
        <p:nvPicPr>
          <p:cNvPr id="15" name="Picture 14">
            <a:extLst>
              <a:ext uri="{FF2B5EF4-FFF2-40B4-BE49-F238E27FC236}">
                <a16:creationId xmlns:a16="http://schemas.microsoft.com/office/drawing/2014/main" id="{22F2A9DA-C789-3532-AF27-7865245F1F40}"/>
              </a:ext>
            </a:extLst>
          </p:cNvPr>
          <p:cNvPicPr>
            <a:picLocks noChangeAspect="1"/>
          </p:cNvPicPr>
          <p:nvPr/>
        </p:nvPicPr>
        <p:blipFill>
          <a:blip r:embed="rId3"/>
          <a:stretch>
            <a:fillRect/>
          </a:stretch>
        </p:blipFill>
        <p:spPr>
          <a:xfrm>
            <a:off x="7163149" y="3829334"/>
            <a:ext cx="4611600" cy="2289542"/>
          </a:xfrm>
          <a:prstGeom prst="rect">
            <a:avLst/>
          </a:prstGeom>
          <a:ln w="12700">
            <a:solidFill>
              <a:schemeClr val="accent2"/>
            </a:solidFill>
          </a:ln>
        </p:spPr>
      </p:pic>
      <p:grpSp>
        <p:nvGrpSpPr>
          <p:cNvPr id="16" name="Group 15">
            <a:extLst>
              <a:ext uri="{FF2B5EF4-FFF2-40B4-BE49-F238E27FC236}">
                <a16:creationId xmlns:a16="http://schemas.microsoft.com/office/drawing/2014/main" id="{88B5070D-ED64-3541-E15F-8BB878AB7852}"/>
              </a:ext>
            </a:extLst>
          </p:cNvPr>
          <p:cNvGrpSpPr/>
          <p:nvPr/>
        </p:nvGrpSpPr>
        <p:grpSpPr>
          <a:xfrm>
            <a:off x="7163149" y="1303402"/>
            <a:ext cx="4611600" cy="2388703"/>
            <a:chOff x="7163149" y="1303402"/>
            <a:chExt cx="4611600" cy="2388703"/>
          </a:xfrm>
        </p:grpSpPr>
        <p:pic>
          <p:nvPicPr>
            <p:cNvPr id="7" name="Picture 6">
              <a:extLst>
                <a:ext uri="{FF2B5EF4-FFF2-40B4-BE49-F238E27FC236}">
                  <a16:creationId xmlns:a16="http://schemas.microsoft.com/office/drawing/2014/main" id="{7C9DEB4F-9C94-F2E4-4AD6-B9E6D783E4F0}"/>
                </a:ext>
              </a:extLst>
            </p:cNvPr>
            <p:cNvPicPr>
              <a:picLocks noChangeAspect="1"/>
            </p:cNvPicPr>
            <p:nvPr/>
          </p:nvPicPr>
          <p:blipFill>
            <a:blip r:embed="rId4"/>
            <a:stretch>
              <a:fillRect/>
            </a:stretch>
          </p:blipFill>
          <p:spPr>
            <a:xfrm>
              <a:off x="7163149" y="1303402"/>
              <a:ext cx="4611600" cy="2388703"/>
            </a:xfrm>
            <a:prstGeom prst="rect">
              <a:avLst/>
            </a:prstGeom>
            <a:ln w="12700">
              <a:solidFill>
                <a:schemeClr val="accent2"/>
              </a:solidFill>
            </a:ln>
          </p:spPr>
        </p:pic>
        <p:pic>
          <p:nvPicPr>
            <p:cNvPr id="4" name="Picture 3">
              <a:extLst>
                <a:ext uri="{FF2B5EF4-FFF2-40B4-BE49-F238E27FC236}">
                  <a16:creationId xmlns:a16="http://schemas.microsoft.com/office/drawing/2014/main" id="{F86631F3-B64F-9ACB-0EAD-317449CE1935}"/>
                </a:ext>
              </a:extLst>
            </p:cNvPr>
            <p:cNvPicPr>
              <a:picLocks noChangeAspect="1"/>
            </p:cNvPicPr>
            <p:nvPr/>
          </p:nvPicPr>
          <p:blipFill>
            <a:blip r:embed="rId5"/>
            <a:stretch>
              <a:fillRect/>
            </a:stretch>
          </p:blipFill>
          <p:spPr>
            <a:xfrm>
              <a:off x="8563556" y="1727706"/>
              <a:ext cx="1813378" cy="1537540"/>
            </a:xfrm>
            <a:prstGeom prst="rect">
              <a:avLst/>
            </a:prstGeom>
          </p:spPr>
        </p:pic>
      </p:grpSp>
      <p:sp>
        <p:nvSpPr>
          <p:cNvPr id="17" name="Rounded Rectangle 4">
            <a:extLst>
              <a:ext uri="{FF2B5EF4-FFF2-40B4-BE49-F238E27FC236}">
                <a16:creationId xmlns:a16="http://schemas.microsoft.com/office/drawing/2014/main" id="{4976892A-6AF9-2689-5FD7-CEF68872CF2F}"/>
              </a:ext>
            </a:extLst>
          </p:cNvPr>
          <p:cNvSpPr/>
          <p:nvPr/>
        </p:nvSpPr>
        <p:spPr>
          <a:xfrm>
            <a:off x="1314094" y="1528053"/>
            <a:ext cx="4230000" cy="708310"/>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36000" rtlCol="0" anchor="ctr">
            <a:normAutofit/>
          </a:bodyPr>
          <a:lstStyle/>
          <a:p>
            <a:pPr algn="ctr" defTabSz="914378">
              <a:lnSpc>
                <a:spcPts val="1400"/>
              </a:lnSpc>
              <a:buSzPts val="2400"/>
              <a:defRPr/>
            </a:pPr>
            <a:r>
              <a:rPr kumimoji="0" lang="en-GB" sz="1200" b="1" i="0" u="none" strike="noStrike" kern="0" cap="none" spc="0" normalizeH="0" baseline="0" noProof="0">
                <a:ln>
                  <a:noFill/>
                </a:ln>
                <a:solidFill>
                  <a:srgbClr val="000000"/>
                </a:solidFill>
                <a:effectLst/>
                <a:uLnTx/>
                <a:uFillTx/>
                <a:latin typeface="Calibri"/>
                <a:ea typeface="Calibri" panose="020F0502020204030204" pitchFamily="34" charset="0"/>
                <a:cs typeface="Calibri"/>
              </a:rPr>
              <a:t>Please note:</a:t>
            </a:r>
            <a:r>
              <a:rPr kumimoji="0" lang="en-GB" sz="1200" b="0" i="0" u="none" strike="noStrike" kern="0" cap="none" spc="0" normalizeH="0" baseline="0" noProof="0">
                <a:ln>
                  <a:noFill/>
                </a:ln>
                <a:solidFill>
                  <a:srgbClr val="000000"/>
                </a:solidFill>
                <a:effectLst/>
                <a:uLnTx/>
                <a:uFillTx/>
                <a:latin typeface="Calibri"/>
                <a:ea typeface="Calibri" panose="020F0502020204030204" pitchFamily="34" charset="0"/>
                <a:cs typeface="Calibri"/>
              </a:rPr>
              <a:t> </a:t>
            </a:r>
            <a:r>
              <a:rPr lang="en-GB" sz="1200">
                <a:solidFill>
                  <a:srgbClr val="000000"/>
                </a:solidFill>
                <a:latin typeface="Calibri" panose="020F0502020204030204" pitchFamily="34" charset="0"/>
                <a:cs typeface="Calibri" panose="020F0502020204030204" pitchFamily="34" charset="0"/>
              </a:rPr>
              <a:t>If any mandatory fields are left </a:t>
            </a:r>
            <a:r>
              <a:rPr lang="en-GB" sz="1200" b="1">
                <a:solidFill>
                  <a:srgbClr val="000000"/>
                </a:solidFill>
                <a:latin typeface="Calibri" panose="020F0502020204030204" pitchFamily="34" charset="0"/>
                <a:cs typeface="Calibri" panose="020F0502020204030204" pitchFamily="34" charset="0"/>
              </a:rPr>
              <a:t>incomplete</a:t>
            </a:r>
            <a:r>
              <a:rPr lang="en-GB" sz="1200">
                <a:solidFill>
                  <a:srgbClr val="000000"/>
                </a:solidFill>
                <a:latin typeface="Calibri" panose="020F0502020204030204" pitchFamily="34" charset="0"/>
                <a:cs typeface="Calibri" panose="020F0502020204030204" pitchFamily="34" charset="0"/>
              </a:rPr>
              <a:t>, a pop-up box will appear listing the fields that need to be filled in</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9BA289E6-57D1-DC39-2D40-7E60821DB4DD}"/>
              </a:ext>
            </a:extLst>
          </p:cNvPr>
          <p:cNvPicPr>
            <a:picLocks noChangeAspect="1"/>
          </p:cNvPicPr>
          <p:nvPr/>
        </p:nvPicPr>
        <p:blipFill>
          <a:blip r:embed="rId6"/>
          <a:stretch>
            <a:fillRect/>
          </a:stretch>
        </p:blipFill>
        <p:spPr>
          <a:xfrm>
            <a:off x="8344623" y="4102336"/>
            <a:ext cx="1541060" cy="329964"/>
          </a:xfrm>
          <a:prstGeom prst="rect">
            <a:avLst/>
          </a:prstGeom>
          <a:ln w="25400">
            <a:solidFill>
              <a:schemeClr val="accent2"/>
            </a:solidFill>
          </a:ln>
        </p:spPr>
      </p:pic>
      <p:grpSp>
        <p:nvGrpSpPr>
          <p:cNvPr id="18" name="Group 17">
            <a:extLst>
              <a:ext uri="{FF2B5EF4-FFF2-40B4-BE49-F238E27FC236}">
                <a16:creationId xmlns:a16="http://schemas.microsoft.com/office/drawing/2014/main" id="{C89B8D76-DACE-370B-5EE3-7B657CD0B01D}"/>
              </a:ext>
            </a:extLst>
          </p:cNvPr>
          <p:cNvGrpSpPr/>
          <p:nvPr/>
        </p:nvGrpSpPr>
        <p:grpSpPr>
          <a:xfrm>
            <a:off x="407987" y="2359954"/>
            <a:ext cx="4231735" cy="1013251"/>
            <a:chOff x="4314305" y="2984994"/>
            <a:chExt cx="2970312" cy="802613"/>
          </a:xfrm>
        </p:grpSpPr>
        <p:sp>
          <p:nvSpPr>
            <p:cNvPr id="19" name="Rounded Rectangle 4">
              <a:extLst>
                <a:ext uri="{FF2B5EF4-FFF2-40B4-BE49-F238E27FC236}">
                  <a16:creationId xmlns:a16="http://schemas.microsoft.com/office/drawing/2014/main" id="{362EE7C1-7AE5-A9AE-5BE4-EB5506867F20}"/>
                </a:ext>
              </a:extLst>
            </p:cNvPr>
            <p:cNvSpPr/>
            <p:nvPr/>
          </p:nvSpPr>
          <p:spPr>
            <a:xfrm>
              <a:off x="4505039" y="3206144"/>
              <a:ext cx="2779578" cy="581463"/>
            </a:xfrm>
            <a:prstGeom prst="roundRect">
              <a:avLst>
                <a:gd name="adj" fmla="val 0"/>
              </a:avLst>
            </a:prstGeom>
            <a:solidFill>
              <a:schemeClr val="accent1"/>
            </a:solidFill>
            <a:ln w="6350" cap="flat" cmpd="sng" algn="ctr">
              <a:noFill/>
              <a:prstDash val="solid"/>
            </a:ln>
            <a:effectLst/>
          </p:spPr>
          <p:txBody>
            <a:bodyPr lIns="216000" rtlCol="0" anchor="ctr">
              <a:no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lang="en-GB" sz="1200">
                  <a:solidFill>
                    <a:schemeClr val="bg1"/>
                  </a:solidFill>
                  <a:latin typeface="Calibri" panose="020F0502020204030204" pitchFamily="34" charset="0"/>
                  <a:cs typeface="Calibri" panose="020F0502020204030204" pitchFamily="34" charset="0"/>
                </a:rPr>
                <a:t>Review the list of missing information, click </a:t>
              </a:r>
              <a:r>
                <a:rPr lang="en-GB" sz="1200" b="1">
                  <a:solidFill>
                    <a:schemeClr val="bg1"/>
                  </a:solidFill>
                  <a:latin typeface="Calibri" panose="020F0502020204030204" pitchFamily="34" charset="0"/>
                  <a:cs typeface="Calibri" panose="020F0502020204030204" pitchFamily="34" charset="0"/>
                </a:rPr>
                <a:t>OK </a:t>
              </a:r>
              <a:r>
                <a:rPr lang="en-GB" sz="1200">
                  <a:solidFill>
                    <a:schemeClr val="bg1"/>
                  </a:solidFill>
                  <a:latin typeface="Calibri" panose="020F0502020204030204" pitchFamily="34" charset="0"/>
                  <a:cs typeface="Calibri" panose="020F0502020204030204" pitchFamily="34" charset="0"/>
                </a:rPr>
                <a:t>and</a:t>
              </a:r>
              <a:r>
                <a:rPr lang="en-GB" sz="1200" b="1">
                  <a:solidFill>
                    <a:schemeClr val="bg1"/>
                  </a:solidFill>
                  <a:latin typeface="Calibri" panose="020F0502020204030204" pitchFamily="34" charset="0"/>
                  <a:cs typeface="Calibri" panose="020F0502020204030204" pitchFamily="34" charset="0"/>
                </a:rPr>
                <a:t> </a:t>
              </a:r>
              <a:r>
                <a:rPr lang="en-GB" sz="1200">
                  <a:solidFill>
                    <a:schemeClr val="bg1"/>
                  </a:solidFill>
                  <a:latin typeface="Calibri" panose="020F0502020204030204" pitchFamily="34" charset="0"/>
                  <a:cs typeface="Calibri" panose="020F0502020204030204" pitchFamily="34" charset="0"/>
                </a:rPr>
                <a:t>fill in the required fields. Repeat </a:t>
              </a:r>
              <a:r>
                <a:rPr lang="en-GB" sz="1200" b="1">
                  <a:solidFill>
                    <a:schemeClr val="bg1"/>
                  </a:solidFill>
                  <a:latin typeface="Calibri" panose="020F0502020204030204" pitchFamily="34" charset="0"/>
                  <a:cs typeface="Calibri" panose="020F0502020204030204" pitchFamily="34" charset="0"/>
                </a:rPr>
                <a:t>step 31</a:t>
              </a:r>
              <a:r>
                <a:rPr lang="en-GB" sz="1200">
                  <a:solidFill>
                    <a:schemeClr val="bg1"/>
                  </a:solidFill>
                  <a:latin typeface="Calibri" panose="020F0502020204030204" pitchFamily="34" charset="0"/>
                  <a:cs typeface="Calibri" panose="020F0502020204030204" pitchFamily="34" charset="0"/>
                </a:rPr>
                <a:t> to submit the proposal</a:t>
              </a:r>
              <a:endParaRPr kumimoji="0" lang="en-GB"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0" name="Oval 19">
              <a:extLst>
                <a:ext uri="{FF2B5EF4-FFF2-40B4-BE49-F238E27FC236}">
                  <a16:creationId xmlns:a16="http://schemas.microsoft.com/office/drawing/2014/main" id="{2FFEC236-8D1D-5349-99D8-87261BDE6A48}"/>
                </a:ext>
              </a:extLst>
            </p:cNvPr>
            <p:cNvSpPr/>
            <p:nvPr/>
          </p:nvSpPr>
          <p:spPr>
            <a:xfrm>
              <a:off x="4314305" y="2984994"/>
              <a:ext cx="396000" cy="447704"/>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45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21" name="Group 20">
            <a:extLst>
              <a:ext uri="{FF2B5EF4-FFF2-40B4-BE49-F238E27FC236}">
                <a16:creationId xmlns:a16="http://schemas.microsoft.com/office/drawing/2014/main" id="{43B6EA16-2D8A-B8B6-EE56-35FDC4C747FD}"/>
              </a:ext>
            </a:extLst>
          </p:cNvPr>
          <p:cNvGrpSpPr/>
          <p:nvPr/>
        </p:nvGrpSpPr>
        <p:grpSpPr>
          <a:xfrm>
            <a:off x="10085898" y="3025109"/>
            <a:ext cx="370068" cy="281271"/>
            <a:chOff x="10682337" y="5714835"/>
            <a:chExt cx="335004" cy="298197"/>
          </a:xfrm>
        </p:grpSpPr>
        <p:sp>
          <p:nvSpPr>
            <p:cNvPr id="22" name="Rectangle 21">
              <a:extLst>
                <a:ext uri="{FF2B5EF4-FFF2-40B4-BE49-F238E27FC236}">
                  <a16:creationId xmlns:a16="http://schemas.microsoft.com/office/drawing/2014/main" id="{2CB5E6CE-0158-FF0E-35FE-CA85E853EEFC}"/>
                </a:ext>
              </a:extLst>
            </p:cNvPr>
            <p:cNvSpPr/>
            <p:nvPr/>
          </p:nvSpPr>
          <p:spPr>
            <a:xfrm>
              <a:off x="10682337" y="5714835"/>
              <a:ext cx="335004" cy="298197"/>
            </a:xfrm>
            <a:prstGeom prst="rect">
              <a:avLst/>
            </a:prstGeom>
            <a:solidFill>
              <a:schemeClr val="bg1"/>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23" name="Picture 22" descr="A blue square with white text&#10;&#10;Description automatically generated">
              <a:extLst>
                <a:ext uri="{FF2B5EF4-FFF2-40B4-BE49-F238E27FC236}">
                  <a16:creationId xmlns:a16="http://schemas.microsoft.com/office/drawing/2014/main" id="{E839E4DB-2F77-6107-ED53-175B44328D4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01483" y="5756544"/>
              <a:ext cx="296711" cy="242101"/>
            </a:xfrm>
            <a:prstGeom prst="rect">
              <a:avLst/>
            </a:prstGeom>
          </p:spPr>
        </p:pic>
      </p:grpSp>
      <p:cxnSp>
        <p:nvCxnSpPr>
          <p:cNvPr id="24" name="Connector: Elbow 23">
            <a:extLst>
              <a:ext uri="{FF2B5EF4-FFF2-40B4-BE49-F238E27FC236}">
                <a16:creationId xmlns:a16="http://schemas.microsoft.com/office/drawing/2014/main" id="{BB6069C3-B791-26E5-9BB6-BC58D6B7160E}"/>
              </a:ext>
            </a:extLst>
          </p:cNvPr>
          <p:cNvCxnSpPr>
            <a:cxnSpLocks/>
            <a:stCxn id="19" idx="3"/>
            <a:endCxn id="22" idx="1"/>
          </p:cNvCxnSpPr>
          <p:nvPr/>
        </p:nvCxnSpPr>
        <p:spPr>
          <a:xfrm>
            <a:off x="4639722" y="3006174"/>
            <a:ext cx="5446176" cy="159571"/>
          </a:xfrm>
          <a:prstGeom prst="bentConnector3">
            <a:avLst>
              <a:gd name="adj1" fmla="val 37006"/>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32310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a:xfrm>
            <a:off x="0" y="0"/>
            <a:ext cx="5562601" cy="6858000"/>
          </a:xfrm>
        </p:spPr>
        <p:txBody>
          <a:bodyPr tIns="0" bIns="2448000">
            <a:normAutofit/>
          </a:bodyPr>
          <a:lstStyle/>
          <a:p>
            <a:pPr>
              <a:lnSpc>
                <a:spcPts val="2300"/>
              </a:lnSpc>
            </a:pPr>
            <a:br>
              <a:rPr lang="en-GB"/>
            </a:br>
            <a:br>
              <a:rPr lang="en-GB"/>
            </a:br>
            <a:br>
              <a:rPr lang="en-GB"/>
            </a:br>
            <a:br>
              <a:rPr lang="en-GB"/>
            </a:br>
            <a:br>
              <a:rPr lang="en-GB"/>
            </a:br>
            <a:br>
              <a:rPr lang="en-GB"/>
            </a:br>
            <a:br>
              <a:rPr lang="en-GB"/>
            </a:br>
            <a:br>
              <a:rPr lang="en-GB"/>
            </a:br>
            <a:br>
              <a:rPr lang="en-GB"/>
            </a:br>
            <a:br>
              <a:rPr lang="en-GB" sz="1800"/>
            </a:br>
            <a:br>
              <a:rPr lang="en-GB" sz="1800"/>
            </a:br>
            <a:br>
              <a:rPr lang="en-GB" sz="2800"/>
            </a:br>
            <a:r>
              <a:rPr lang="en-GB" sz="1900"/>
              <a:t>for a Proposal/Protocol Quality Check (QC), </a:t>
            </a:r>
            <a:br>
              <a:rPr lang="en-GB" sz="1900"/>
            </a:br>
            <a:r>
              <a:rPr lang="en-GB" sz="1900"/>
              <a:t>Local Proposal Review or (HQ) Proposal/Protocol Review</a:t>
            </a:r>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a:xfrm>
            <a:off x="428626" y="847809"/>
            <a:ext cx="936000" cy="936000"/>
          </a:xfrm>
        </p:spPr>
        <p:txBody>
          <a:bodyPr>
            <a:normAutofit fontScale="77500" lnSpcReduction="20000"/>
          </a:bodyPr>
          <a:lstStyle/>
          <a:p>
            <a:r>
              <a:rPr lang="en-GB"/>
              <a:t>2</a:t>
            </a:r>
          </a:p>
        </p:txBody>
      </p:sp>
      <p:sp>
        <p:nvSpPr>
          <p:cNvPr id="9" name="Text Placeholder 14">
            <a:extLst>
              <a:ext uri="{FF2B5EF4-FFF2-40B4-BE49-F238E27FC236}">
                <a16:creationId xmlns:a16="http://schemas.microsoft.com/office/drawing/2014/main" id="{1635268B-F6F1-0BDF-8D65-39537A8C2E58}"/>
              </a:ext>
            </a:extLst>
          </p:cNvPr>
          <p:cNvSpPr txBox="1">
            <a:spLocks/>
          </p:cNvSpPr>
          <p:nvPr/>
        </p:nvSpPr>
        <p:spPr>
          <a:xfrm>
            <a:off x="428626" y="5665637"/>
            <a:ext cx="1931116" cy="531008"/>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Return to Contents</a:t>
            </a:r>
            <a:endPar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8219" y="640488"/>
            <a:ext cx="5766379" cy="5760688"/>
          </a:xfrm>
          <a:prstGeom prst="rect">
            <a:avLst/>
          </a:prstGeom>
        </p:spPr>
      </p:pic>
      <p:sp>
        <p:nvSpPr>
          <p:cNvPr id="6" name="TextBox 5">
            <a:extLst>
              <a:ext uri="{FF2B5EF4-FFF2-40B4-BE49-F238E27FC236}">
                <a16:creationId xmlns:a16="http://schemas.microsoft.com/office/drawing/2014/main" id="{D72751C3-5F2D-6A2F-626A-A02D9410A587}"/>
              </a:ext>
            </a:extLst>
          </p:cNvPr>
          <p:cNvSpPr txBox="1"/>
          <p:nvPr/>
        </p:nvSpPr>
        <p:spPr>
          <a:xfrm>
            <a:off x="854858" y="4985911"/>
            <a:ext cx="3237390" cy="4247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Click the link to see the training video, </a:t>
            </a:r>
            <a:br>
              <a:rPr kumimoji="0" lang="en-GB"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5"/>
              </a:rPr>
              <a:t>How to provide additional information requested</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7" name="Graphic 6" descr="Information with solid fill">
            <a:extLst>
              <a:ext uri="{FF2B5EF4-FFF2-40B4-BE49-F238E27FC236}">
                <a16:creationId xmlns:a16="http://schemas.microsoft.com/office/drawing/2014/main" id="{DC50D9B9-B405-3B17-3C59-D242BE06B30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618" y="4919299"/>
            <a:ext cx="531008" cy="531008"/>
          </a:xfrm>
          <a:prstGeom prst="rect">
            <a:avLst/>
          </a:prstGeom>
        </p:spPr>
      </p:pic>
      <p:sp>
        <p:nvSpPr>
          <p:cNvPr id="8" name="TextBox 7">
            <a:extLst>
              <a:ext uri="{FF2B5EF4-FFF2-40B4-BE49-F238E27FC236}">
                <a16:creationId xmlns:a16="http://schemas.microsoft.com/office/drawing/2014/main" id="{FF8098F4-33B4-CA95-566C-5C633D04334A}"/>
              </a:ext>
            </a:extLst>
          </p:cNvPr>
          <p:cNvSpPr txBox="1"/>
          <p:nvPr/>
        </p:nvSpPr>
        <p:spPr>
          <a:xfrm>
            <a:off x="307532" y="2360444"/>
            <a:ext cx="5121460" cy="1087927"/>
          </a:xfrm>
          <a:prstGeom prst="rect">
            <a:avLst/>
          </a:prstGeom>
          <a:noFill/>
        </p:spPr>
        <p:txBody>
          <a:bodyPr wrap="square" rtlCol="0">
            <a:spAutoFit/>
          </a:body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alisto MT" panose="02040603050505030304" pitchFamily="18" charset="0"/>
                <a:ea typeface="+mn-ea"/>
                <a:cs typeface="+mn-cs"/>
              </a:rPr>
              <a:t>How to provide Additional Information Requested</a:t>
            </a:r>
            <a:endParaRPr kumimoji="0" lang="en-GB" sz="3200" b="0" i="0" u="none" strike="noStrike" kern="1200" cap="none" spc="0" normalizeH="0" baseline="0" noProof="0" err="1">
              <a:ln>
                <a:noFill/>
              </a:ln>
              <a:solidFill>
                <a:srgbClr val="FFFFFF"/>
              </a:solidFill>
              <a:effectLst/>
              <a:uLnTx/>
              <a:uFillTx/>
              <a:latin typeface="Calisto MT" panose="02040603050505030304" pitchFamily="18" charset="0"/>
              <a:ea typeface="+mn-ea"/>
              <a:cs typeface="+mn-cs"/>
            </a:endParaRPr>
          </a:p>
        </p:txBody>
      </p:sp>
    </p:spTree>
    <p:extLst>
      <p:ext uri="{BB962C8B-B14F-4D97-AF65-F5344CB8AC3E}">
        <p14:creationId xmlns:p14="http://schemas.microsoft.com/office/powerpoint/2010/main" val="274171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4EAD3A8-6E70-4B31-DD41-AAE805BC4BDF}"/>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t="7946"/>
          <a:stretch/>
        </p:blipFill>
        <p:spPr>
          <a:xfrm>
            <a:off x="7325222" y="1360120"/>
            <a:ext cx="4464000" cy="2347756"/>
          </a:xfrm>
          <a:prstGeom prst="rect">
            <a:avLst/>
          </a:prstGeom>
          <a:ln w="12700">
            <a:solidFill>
              <a:srgbClr val="F0AB00"/>
            </a:solidFill>
          </a:ln>
        </p:spPr>
      </p:pic>
      <p:pic>
        <p:nvPicPr>
          <p:cNvPr id="13" name="Picture 12">
            <a:extLst>
              <a:ext uri="{FF2B5EF4-FFF2-40B4-BE49-F238E27FC236}">
                <a16:creationId xmlns:a16="http://schemas.microsoft.com/office/drawing/2014/main" id="{B73B4E44-CA4A-9FCC-08D7-290AA796741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t="7196"/>
          <a:stretch/>
        </p:blipFill>
        <p:spPr>
          <a:xfrm>
            <a:off x="7325222" y="3833053"/>
            <a:ext cx="4464000" cy="2367722"/>
          </a:xfrm>
          <a:prstGeom prst="rect">
            <a:avLst/>
          </a:prstGeom>
          <a:ln w="12700">
            <a:solidFill>
              <a:srgbClr val="F0AB00"/>
            </a:solidFill>
          </a:ln>
        </p:spPr>
      </p:pic>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36</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grpSp>
        <p:nvGrpSpPr>
          <p:cNvPr id="51" name="Group 50">
            <a:extLst>
              <a:ext uri="{FF2B5EF4-FFF2-40B4-BE49-F238E27FC236}">
                <a16:creationId xmlns:a16="http://schemas.microsoft.com/office/drawing/2014/main" id="{D58D8594-2725-1E52-B67C-F5DDA85EAE6A}"/>
              </a:ext>
            </a:extLst>
          </p:cNvPr>
          <p:cNvGrpSpPr/>
          <p:nvPr/>
        </p:nvGrpSpPr>
        <p:grpSpPr>
          <a:xfrm>
            <a:off x="402778" y="2605135"/>
            <a:ext cx="4279571" cy="818730"/>
            <a:chOff x="4314305" y="3009825"/>
            <a:chExt cx="3003889" cy="574679"/>
          </a:xfrm>
        </p:grpSpPr>
        <p:sp>
          <p:nvSpPr>
            <p:cNvPr id="52" name="Rounded Rectangle 4">
              <a:extLst>
                <a:ext uri="{FF2B5EF4-FFF2-40B4-BE49-F238E27FC236}">
                  <a16:creationId xmlns:a16="http://schemas.microsoft.com/office/drawing/2014/main" id="{062136DB-F7D9-C788-2704-96DFAE5B2672}"/>
                </a:ext>
              </a:extLst>
            </p:cNvPr>
            <p:cNvSpPr/>
            <p:nvPr/>
          </p:nvSpPr>
          <p:spPr>
            <a:xfrm>
              <a:off x="4538616" y="3203259"/>
              <a:ext cx="2779578" cy="381245"/>
            </a:xfrm>
            <a:prstGeom prst="roundRect">
              <a:avLst>
                <a:gd name="adj" fmla="val 0"/>
              </a:avLst>
            </a:prstGeom>
            <a:solidFill>
              <a:schemeClr val="accent1"/>
            </a:solidFill>
            <a:ln w="6350" cap="flat" cmpd="sng" algn="ctr">
              <a:noFill/>
              <a:prstDash val="solid"/>
            </a:ln>
            <a:effectLst/>
          </p:spPr>
          <p:txBody>
            <a:bodyPr rtlCol="0" anchor="ctr">
              <a:normAutofit/>
            </a:bodyPr>
            <a:lstStyle/>
            <a:p>
              <a:pPr marL="0" marR="0" lvl="0" indent="0" algn="ctr" defTabSz="914378" rtl="0" eaLnBrk="1" fontAlgn="auto" latinLnBrk="0" hangingPunct="1">
                <a:lnSpc>
                  <a:spcPts val="13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Accept</a:t>
              </a:r>
              <a:r>
                <a:rPr kumimoji="0" lang="pl-PL"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follow instructions shared by AstraZeneca</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3" name="Oval 52">
              <a:extLst>
                <a:ext uri="{FF2B5EF4-FFF2-40B4-BE49-F238E27FC236}">
                  <a16:creationId xmlns:a16="http://schemas.microsoft.com/office/drawing/2014/main" id="{8B50D9EC-AF67-9723-6EFD-3930AA18C85A}"/>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3"/>
            <a:ext cx="11520488" cy="401282"/>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Additional Information Requested</a:t>
            </a:r>
            <a:endParaRPr kumimoji="0" lang="en-GB" sz="1800" b="0" i="0" u="none" strike="noStrike" kern="1200" cap="none" spc="0" normalizeH="0" baseline="0" noProof="0">
              <a:ln>
                <a:noFill/>
              </a:ln>
              <a:solidFill>
                <a:srgbClr val="3F4444"/>
              </a:solidFill>
              <a:effectLst/>
              <a:uLnTx/>
              <a:uFillTx/>
              <a:latin typeface="+mn-lt"/>
              <a:ea typeface="+mj-ea"/>
              <a:cs typeface="+mj-cs"/>
            </a:endParaRPr>
          </a:p>
        </p:txBody>
      </p:sp>
      <p:sp>
        <p:nvSpPr>
          <p:cNvPr id="7" name="Rounded Rectangle 4">
            <a:extLst>
              <a:ext uri="{FF2B5EF4-FFF2-40B4-BE49-F238E27FC236}">
                <a16:creationId xmlns:a16="http://schemas.microsoft.com/office/drawing/2014/main" id="{E246BD2A-6B12-95E4-BB44-6FD80D59644C}"/>
              </a:ext>
            </a:extLst>
          </p:cNvPr>
          <p:cNvSpPr/>
          <p:nvPr/>
        </p:nvSpPr>
        <p:spPr>
          <a:xfrm>
            <a:off x="1675140" y="1396932"/>
            <a:ext cx="4896769" cy="1205181"/>
          </a:xfrm>
          <a:prstGeom prst="roundRect">
            <a:avLst>
              <a:gd name="adj" fmla="val 0"/>
            </a:avLst>
          </a:prstGeom>
          <a:solidFill>
            <a:schemeClr val="tx1"/>
          </a:solidFill>
          <a:ln w="6350" cap="flat" cmpd="sng" algn="ctr">
            <a:noFill/>
            <a:prstDash val="solid"/>
          </a:ln>
          <a:effectLst/>
        </p:spPr>
        <p:txBody>
          <a:bodyPr lIns="180000" rIns="180000" rtlCol="0" anchor="ctr">
            <a:normAutofit/>
          </a:bodyPr>
          <a:lstStyle/>
          <a:p>
            <a:pPr marL="0" marR="0" lvl="0" indent="0" algn="ctr" defTabSz="914378" rtl="0" eaLnBrk="1" fontAlgn="auto" latinLnBrk="0" hangingPunct="1">
              <a:lnSpc>
                <a:spcPts val="1400"/>
              </a:lnSpc>
              <a:spcBef>
                <a:spcPts val="0"/>
              </a:spcBef>
              <a:spcAft>
                <a:spcPts val="0"/>
              </a:spcAft>
              <a:buClrTx/>
              <a:buSzPct val="1000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Verdict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of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QC or review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is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Additional Information Requested</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new task will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appear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for the External User: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 Info Requested Proposal/Protocol QC, Local Proposal/Protocol Review or (HQ) Proposal/Protocol Review</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with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Due Date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Instructions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ctr" defTabSz="914378" rtl="0" eaLnBrk="1" fontAlgn="auto" latinLnBrk="0" hangingPunct="1">
              <a:lnSpc>
                <a:spcPts val="1400"/>
              </a:lnSpc>
              <a:spcBef>
                <a:spcPts val="0"/>
              </a:spcBef>
              <a:spcAft>
                <a:spcPts val="0"/>
              </a:spcAft>
              <a:buClrTx/>
              <a:buSzPct val="100000"/>
              <a:buFontTx/>
              <a:buNone/>
              <a:tabLst/>
              <a:defRPr/>
            </a:pPr>
            <a:endPar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378" rtl="0" eaLnBrk="1" fontAlgn="auto" latinLnBrk="0" hangingPunct="1">
              <a:lnSpc>
                <a:spcPts val="1400"/>
              </a:lnSpc>
              <a:spcBef>
                <a:spcPts val="0"/>
              </a:spcBef>
              <a:spcAft>
                <a:spcPts val="0"/>
              </a:spcAft>
              <a:buClrTx/>
              <a:buSzPct val="100000"/>
              <a:buFontTx/>
              <a:buNone/>
              <a:tabLst/>
              <a:defRPr/>
            </a:pP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Lifecycle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of the study changes to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Additional Information Requested.</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7DEFDF6F-F020-8255-8BF7-9F758BFAED2B}"/>
              </a:ext>
            </a:extLst>
          </p:cNvPr>
          <p:cNvGrpSpPr/>
          <p:nvPr/>
        </p:nvGrpSpPr>
        <p:grpSpPr>
          <a:xfrm>
            <a:off x="404889" y="4301020"/>
            <a:ext cx="4231735" cy="809773"/>
            <a:chOff x="4314305" y="2984994"/>
            <a:chExt cx="2970312" cy="641435"/>
          </a:xfrm>
        </p:grpSpPr>
        <p:sp>
          <p:nvSpPr>
            <p:cNvPr id="6" name="Rounded Rectangle 4">
              <a:extLst>
                <a:ext uri="{FF2B5EF4-FFF2-40B4-BE49-F238E27FC236}">
                  <a16:creationId xmlns:a16="http://schemas.microsoft.com/office/drawing/2014/main" id="{4A9C92AD-C873-637F-6C6B-BCFB68DB0434}"/>
                </a:ext>
              </a:extLst>
            </p:cNvPr>
            <p:cNvSpPr/>
            <p:nvPr/>
          </p:nvSpPr>
          <p:spPr>
            <a:xfrm>
              <a:off x="4505039" y="3206144"/>
              <a:ext cx="2779578" cy="420285"/>
            </a:xfrm>
            <a:prstGeom prst="roundRect">
              <a:avLst>
                <a:gd name="adj" fmla="val 0"/>
              </a:avLst>
            </a:prstGeom>
            <a:solidFill>
              <a:schemeClr val="accent1"/>
            </a:solidFill>
            <a:ln w="6350" cap="flat" cmpd="sng" algn="ctr">
              <a:noFill/>
              <a:prstDash val="solid"/>
            </a:ln>
            <a:effectLst/>
          </p:spPr>
          <p:txBody>
            <a:bodyPr lIns="216000" tIns="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P</a:t>
              </a:r>
              <a:r>
                <a:rPr kumimoji="0" lang="pl-PL"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rovide </a:t>
              </a:r>
              <a:r>
                <a:rPr kumimoji="0" lang="pl-PL"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Additional Information </a:t>
              </a:r>
              <a:r>
                <a:rPr kumimoji="0" lang="pl-PL"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as requested </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and c</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endParaRPr kumimoji="0" lang="en-GB" sz="10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37F92907-728E-8537-1405-62E7733DF130}"/>
                </a:ext>
              </a:extLst>
            </p:cNvPr>
            <p:cNvSpPr/>
            <p:nvPr/>
          </p:nvSpPr>
          <p:spPr>
            <a:xfrm>
              <a:off x="4314305" y="2984994"/>
              <a:ext cx="396000" cy="447704"/>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10" name="Rounded Rectangle 4">
            <a:extLst>
              <a:ext uri="{FF2B5EF4-FFF2-40B4-BE49-F238E27FC236}">
                <a16:creationId xmlns:a16="http://schemas.microsoft.com/office/drawing/2014/main" id="{8D4B45B5-02DB-31F3-1A83-8E1F6220AF8A}"/>
              </a:ext>
            </a:extLst>
          </p:cNvPr>
          <p:cNvSpPr/>
          <p:nvPr/>
        </p:nvSpPr>
        <p:spPr>
          <a:xfrm>
            <a:off x="1416683" y="5330517"/>
            <a:ext cx="4230000" cy="1075224"/>
          </a:xfrm>
          <a:prstGeom prst="roundRect">
            <a:avLst>
              <a:gd name="adj" fmla="val 0"/>
            </a:avLst>
          </a:prstGeom>
          <a:solidFill>
            <a:srgbClr val="F8D580"/>
          </a:solidFill>
          <a:ln w="19050" cap="flat" cmpd="sng" algn="ctr">
            <a:solidFill>
              <a:schemeClr val="accent2"/>
            </a:solidFill>
            <a:prstDash val="solid"/>
          </a:ln>
          <a:effectLst/>
        </p:spPr>
        <p:txBody>
          <a:bodyPr lIns="144000" rIns="144000" rtlCol="0" anchor="ctr">
            <a:norm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lang="en-US" sz="1200" kern="0">
                <a:solidFill>
                  <a:srgbClr val="000000"/>
                </a:solidFill>
                <a:latin typeface="Calibri" panose="020F0502020204030204" pitchFamily="34" charset="0"/>
                <a:ea typeface="Calibri" panose="020F0502020204030204" pitchFamily="34" charset="0"/>
                <a:cs typeface="Calibri" panose="020F0502020204030204" pitchFamily="34" charset="0"/>
              </a:rPr>
              <a:t>Once </a:t>
            </a:r>
            <a:r>
              <a:rPr kumimoji="0" lang="en-US" sz="120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Add Info Requested task is completed, responsibility for next steps lies with AstraZeneca. AZ team may either accept the information provided or request additional information. </a:t>
            </a:r>
            <a:br>
              <a:rPr kumimoji="0" lang="en-US" sz="120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20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system will notify you via email regardless of the decision.</a:t>
            </a:r>
          </a:p>
        </p:txBody>
      </p:sp>
      <p:cxnSp>
        <p:nvCxnSpPr>
          <p:cNvPr id="15" name="Connector: Elbow 14">
            <a:extLst>
              <a:ext uri="{FF2B5EF4-FFF2-40B4-BE49-F238E27FC236}">
                <a16:creationId xmlns:a16="http://schemas.microsoft.com/office/drawing/2014/main" id="{353460F0-D55D-EA87-76EA-CE1CAB9596D7}"/>
              </a:ext>
            </a:extLst>
          </p:cNvPr>
          <p:cNvCxnSpPr>
            <a:cxnSpLocks/>
            <a:endCxn id="9" idx="2"/>
          </p:cNvCxnSpPr>
          <p:nvPr/>
        </p:nvCxnSpPr>
        <p:spPr>
          <a:xfrm flipV="1">
            <a:off x="4232650" y="2222368"/>
            <a:ext cx="7268716" cy="1020069"/>
          </a:xfrm>
          <a:prstGeom prst="bentConnector2">
            <a:avLst/>
          </a:prstGeom>
          <a:noFill/>
          <a:ln w="19050" cap="flat" cmpd="sng" algn="ctr">
            <a:solidFill>
              <a:schemeClr val="accent1"/>
            </a:solidFill>
            <a:prstDash val="dash"/>
            <a:tailEnd type="triangle"/>
          </a:ln>
          <a:effectLst/>
        </p:spPr>
      </p:cxnSp>
      <p:sp>
        <p:nvSpPr>
          <p:cNvPr id="8" name="Rounded Rectangle 4">
            <a:extLst>
              <a:ext uri="{FF2B5EF4-FFF2-40B4-BE49-F238E27FC236}">
                <a16:creationId xmlns:a16="http://schemas.microsoft.com/office/drawing/2014/main" id="{953207E5-71D3-6AD6-7848-2682B71A851D}"/>
              </a:ext>
            </a:extLst>
          </p:cNvPr>
          <p:cNvSpPr/>
          <p:nvPr/>
        </p:nvSpPr>
        <p:spPr>
          <a:xfrm>
            <a:off x="1416683" y="3643587"/>
            <a:ext cx="4230000" cy="632182"/>
          </a:xfrm>
          <a:prstGeom prst="roundRect">
            <a:avLst>
              <a:gd name="adj" fmla="val 0"/>
            </a:avLst>
          </a:prstGeom>
          <a:solidFill>
            <a:srgbClr val="F8D580"/>
          </a:solidFill>
          <a:ln w="19050" cap="flat" cmpd="sng" algn="ctr">
            <a:solidFill>
              <a:schemeClr val="accent2"/>
            </a:solidFill>
            <a:prstDash val="solid"/>
          </a:ln>
          <a:effectLst/>
        </p:spPr>
        <p:txBody>
          <a:bodyPr lIns="144000" rIns="144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Please note</a:t>
            </a:r>
            <a:r>
              <a:rPr kumimoji="0" lang="en-US" sz="120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Additional</a:t>
            </a: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comments/instructions may be sent to you via the </a:t>
            </a:r>
            <a:r>
              <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Communication log </a:t>
            </a: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or via email. </a:t>
            </a:r>
          </a:p>
        </p:txBody>
      </p:sp>
      <p:cxnSp>
        <p:nvCxnSpPr>
          <p:cNvPr id="17" name="Connector: Elbow 16">
            <a:extLst>
              <a:ext uri="{FF2B5EF4-FFF2-40B4-BE49-F238E27FC236}">
                <a16:creationId xmlns:a16="http://schemas.microsoft.com/office/drawing/2014/main" id="{BFB5A344-3A18-5D6E-8D45-77B41E118086}"/>
              </a:ext>
            </a:extLst>
          </p:cNvPr>
          <p:cNvCxnSpPr>
            <a:cxnSpLocks/>
            <a:stCxn id="6" idx="3"/>
            <a:endCxn id="23" idx="1"/>
          </p:cNvCxnSpPr>
          <p:nvPr/>
        </p:nvCxnSpPr>
        <p:spPr>
          <a:xfrm flipV="1">
            <a:off x="4636624" y="4481745"/>
            <a:ext cx="6442996" cy="363756"/>
          </a:xfrm>
          <a:prstGeom prst="bentConnector3">
            <a:avLst>
              <a:gd name="adj1" fmla="val 33963"/>
            </a:avLst>
          </a:prstGeom>
          <a:noFill/>
          <a:ln w="19050" cap="flat" cmpd="sng" algn="ctr">
            <a:solidFill>
              <a:schemeClr val="accent2"/>
            </a:solidFill>
            <a:prstDash val="dash"/>
            <a:tailEnd type="triangle"/>
          </a:ln>
          <a:effectLst/>
        </p:spPr>
      </p:cxnSp>
      <p:sp>
        <p:nvSpPr>
          <p:cNvPr id="22" name="Text Placeholder 30">
            <a:extLst>
              <a:ext uri="{FF2B5EF4-FFF2-40B4-BE49-F238E27FC236}">
                <a16:creationId xmlns:a16="http://schemas.microsoft.com/office/drawing/2014/main" id="{8D9220FF-987A-C15F-80FA-B69174FDB15A}"/>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pic>
        <p:nvPicPr>
          <p:cNvPr id="9" name="Picture 8" descr="A blue rectangle with white text&#10;&#10;Description automatically generated">
            <a:extLst>
              <a:ext uri="{FF2B5EF4-FFF2-40B4-BE49-F238E27FC236}">
                <a16:creationId xmlns:a16="http://schemas.microsoft.com/office/drawing/2014/main" id="{44681DF6-BD21-2E04-2EBF-62FBB606AE2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110768" y="1821086"/>
            <a:ext cx="781195" cy="401282"/>
          </a:xfrm>
          <a:prstGeom prst="rect">
            <a:avLst/>
          </a:prstGeom>
          <a:ln w="25400">
            <a:solidFill>
              <a:schemeClr val="accent2"/>
            </a:solidFill>
          </a:ln>
        </p:spPr>
      </p:pic>
      <p:pic>
        <p:nvPicPr>
          <p:cNvPr id="23" name="Picture 22" descr="A blue sign with white text&#10;&#10;Description automatically generated">
            <a:extLst>
              <a:ext uri="{FF2B5EF4-FFF2-40B4-BE49-F238E27FC236}">
                <a16:creationId xmlns:a16="http://schemas.microsoft.com/office/drawing/2014/main" id="{E55E65DA-2647-B8E3-6CA7-66C276AD4B7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1949" r="2366" b="6565"/>
          <a:stretch/>
        </p:blipFill>
        <p:spPr>
          <a:xfrm>
            <a:off x="11079620" y="4275768"/>
            <a:ext cx="826250" cy="411954"/>
          </a:xfrm>
          <a:prstGeom prst="rect">
            <a:avLst/>
          </a:prstGeom>
          <a:ln w="25400">
            <a:solidFill>
              <a:schemeClr val="accent2"/>
            </a:solidFill>
          </a:ln>
        </p:spPr>
      </p:pic>
      <p:sp>
        <p:nvSpPr>
          <p:cNvPr id="14" name="TextBox 13">
            <a:extLst>
              <a:ext uri="{FF2B5EF4-FFF2-40B4-BE49-F238E27FC236}">
                <a16:creationId xmlns:a16="http://schemas.microsoft.com/office/drawing/2014/main" id="{C6FE6D57-4465-C722-1E66-9959D4DE9971}"/>
              </a:ext>
            </a:extLst>
          </p:cNvPr>
          <p:cNvSpPr txBox="1"/>
          <p:nvPr/>
        </p:nvSpPr>
        <p:spPr>
          <a:xfrm>
            <a:off x="407987" y="883124"/>
            <a:ext cx="9994964" cy="369332"/>
          </a:xfrm>
          <a:prstGeom prst="rect">
            <a:avLst/>
          </a:prstGeom>
          <a:noFill/>
        </p:spPr>
        <p:txBody>
          <a:bodyPr wrap="square">
            <a:spAutoFit/>
          </a:bodyPr>
          <a:lstStyle/>
          <a:p>
            <a:r>
              <a:rPr kumimoji="0" lang="en-GB" sz="1800" b="0" i="0" u="none" strike="noStrike" kern="1200" cap="none" spc="0" normalizeH="0" baseline="0" noProof="0">
                <a:ln>
                  <a:noFill/>
                </a:ln>
                <a:solidFill>
                  <a:srgbClr val="3F4444"/>
                </a:solidFill>
                <a:effectLst/>
                <a:uLnTx/>
                <a:uFillTx/>
                <a:latin typeface="+mn-lt"/>
                <a:ea typeface="+mj-ea"/>
                <a:cs typeface="Calibri" panose="020F0502020204030204" pitchFamily="34" charset="0"/>
              </a:rPr>
              <a:t>for a Proposal/Protocol QC, Local Proposal/Protocol Review or (HQ) Proposal/Protocol Review</a:t>
            </a:r>
            <a:endParaRPr lang="en-US"/>
          </a:p>
        </p:txBody>
      </p:sp>
      <p:pic>
        <p:nvPicPr>
          <p:cNvPr id="1028" name="Picture 4">
            <a:extLst>
              <a:ext uri="{FF2B5EF4-FFF2-40B4-BE49-F238E27FC236}">
                <a16:creationId xmlns:a16="http://schemas.microsoft.com/office/drawing/2014/main" id="{C6422A3B-D782-52D9-4574-4635EDE325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36076" y="1621506"/>
            <a:ext cx="1666875"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21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p:txBody>
          <a:bodyPr tIns="0" bIns="2556000">
            <a:normAutofit fontScale="90000"/>
          </a:bodyPr>
          <a:lstStyle/>
          <a:p>
            <a:pPr>
              <a:lnSpc>
                <a:spcPts val="5200"/>
              </a:lnSpc>
            </a:pPr>
            <a:br>
              <a:rPr lang="en-GB"/>
            </a:br>
            <a:br>
              <a:rPr lang="en-GB"/>
            </a:br>
            <a:br>
              <a:rPr lang="en-GB"/>
            </a:br>
            <a:br>
              <a:rPr lang="en-GB"/>
            </a:br>
            <a:br>
              <a:rPr lang="en-GB"/>
            </a:br>
            <a:br>
              <a:rPr lang="en-GB"/>
            </a:br>
            <a:br>
              <a:rPr lang="en-GB"/>
            </a:br>
            <a:br>
              <a:rPr lang="en-GB"/>
            </a:br>
            <a:r>
              <a:rPr lang="en-GB" sz="5300"/>
              <a:t>How to submit </a:t>
            </a:r>
            <a:br>
              <a:rPr lang="en-GB" sz="5300"/>
            </a:br>
            <a:r>
              <a:rPr lang="en-GB" sz="5300"/>
              <a:t>a Protocol</a:t>
            </a:r>
            <a:endParaRPr lang="en-GB"/>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a:xfrm>
            <a:off x="428626" y="847809"/>
            <a:ext cx="936000" cy="936000"/>
          </a:xfrm>
        </p:spPr>
        <p:txBody>
          <a:bodyPr>
            <a:normAutofit fontScale="77500" lnSpcReduction="20000"/>
          </a:bodyPr>
          <a:lstStyle/>
          <a:p>
            <a:r>
              <a:rPr lang="en-GB"/>
              <a:t>3</a:t>
            </a:r>
          </a:p>
        </p:txBody>
      </p:sp>
      <p:sp>
        <p:nvSpPr>
          <p:cNvPr id="9" name="Text Placeholder 14">
            <a:extLst>
              <a:ext uri="{FF2B5EF4-FFF2-40B4-BE49-F238E27FC236}">
                <a16:creationId xmlns:a16="http://schemas.microsoft.com/office/drawing/2014/main" id="{1635268B-F6F1-0BDF-8D65-39537A8C2E58}"/>
              </a:ext>
            </a:extLst>
          </p:cNvPr>
          <p:cNvSpPr txBox="1">
            <a:spLocks/>
          </p:cNvSpPr>
          <p:nvPr/>
        </p:nvSpPr>
        <p:spPr>
          <a:xfrm>
            <a:off x="428626" y="5665637"/>
            <a:ext cx="1931116" cy="531008"/>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Return to Contents</a:t>
            </a:r>
            <a:endPar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
        <p:nvSpPr>
          <p:cNvPr id="5" name="TextBox 4">
            <a:extLst>
              <a:ext uri="{FF2B5EF4-FFF2-40B4-BE49-F238E27FC236}">
                <a16:creationId xmlns:a16="http://schemas.microsoft.com/office/drawing/2014/main" id="{3281665E-64A9-DAD0-5AB0-0E2F8E7B4507}"/>
              </a:ext>
            </a:extLst>
          </p:cNvPr>
          <p:cNvSpPr txBox="1"/>
          <p:nvPr/>
        </p:nvSpPr>
        <p:spPr>
          <a:xfrm>
            <a:off x="854858" y="4985911"/>
            <a:ext cx="2618223" cy="4247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Click the link to see the training video, </a:t>
            </a:r>
            <a:r>
              <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5"/>
              </a:rPr>
              <a:t>How to submit a protocol</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2" name="Graphic 11" descr="Information with solid fill">
            <a:extLst>
              <a:ext uri="{FF2B5EF4-FFF2-40B4-BE49-F238E27FC236}">
                <a16:creationId xmlns:a16="http://schemas.microsoft.com/office/drawing/2014/main" id="{19BD12E5-6BFB-A5B7-0D78-62C761C1527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618" y="4919299"/>
            <a:ext cx="531008" cy="531008"/>
          </a:xfrm>
          <a:prstGeom prst="rect">
            <a:avLst/>
          </a:prstGeom>
        </p:spPr>
      </p:pic>
    </p:spTree>
    <p:extLst>
      <p:ext uri="{BB962C8B-B14F-4D97-AF65-F5344CB8AC3E}">
        <p14:creationId xmlns:p14="http://schemas.microsoft.com/office/powerpoint/2010/main" val="53432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6" name="Rounded Rectangle 4">
            <a:extLst>
              <a:ext uri="{FF2B5EF4-FFF2-40B4-BE49-F238E27FC236}">
                <a16:creationId xmlns:a16="http://schemas.microsoft.com/office/drawing/2014/main" id="{47C5E2F2-AC17-1D6E-F1B8-E772FC1C8EAE}"/>
              </a:ext>
            </a:extLst>
          </p:cNvPr>
          <p:cNvSpPr/>
          <p:nvPr/>
        </p:nvSpPr>
        <p:spPr>
          <a:xfrm>
            <a:off x="2587622" y="1495136"/>
            <a:ext cx="3085592" cy="688937"/>
          </a:xfrm>
          <a:prstGeom prst="roundRect">
            <a:avLst>
              <a:gd name="adj" fmla="val 0"/>
            </a:avLst>
          </a:prstGeom>
          <a:solidFill>
            <a:schemeClr val="tx1"/>
          </a:solidFill>
          <a:ln w="6350" cap="flat" cmpd="sng" algn="ctr">
            <a:noFill/>
            <a:prstDash val="solid"/>
          </a:ln>
          <a:effectLst/>
        </p:spPr>
        <p:txBody>
          <a:bodyPr lIns="108000" tIns="0" rIns="108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When Study’s lifecycle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shows as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Proposal Approved</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Protocol</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may be submitted for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QC</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and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Review</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submit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Protocol</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15" name="Group 14">
            <a:extLst>
              <a:ext uri="{FF2B5EF4-FFF2-40B4-BE49-F238E27FC236}">
                <a16:creationId xmlns:a16="http://schemas.microsoft.com/office/drawing/2014/main" id="{B07703C9-3CC8-CC57-27C3-BCB7045C00F3}"/>
              </a:ext>
            </a:extLst>
          </p:cNvPr>
          <p:cNvGrpSpPr/>
          <p:nvPr/>
        </p:nvGrpSpPr>
        <p:grpSpPr>
          <a:xfrm>
            <a:off x="407986" y="2394442"/>
            <a:ext cx="4240071" cy="971186"/>
            <a:chOff x="4314305" y="3009825"/>
            <a:chExt cx="2976163" cy="681690"/>
          </a:xfrm>
        </p:grpSpPr>
        <mc:AlternateContent xmlns:mc="http://schemas.openxmlformats.org/markup-compatibility/2006" xmlns:a14="http://schemas.microsoft.com/office/drawing/2010/main">
          <mc:Choice Requires="a14">
            <p:sp>
              <p:nvSpPr>
                <p:cNvPr id="16" name="Rounded Rectangle 4">
                  <a:extLst>
                    <a:ext uri="{FF2B5EF4-FFF2-40B4-BE49-F238E27FC236}">
                      <a16:creationId xmlns:a16="http://schemas.microsoft.com/office/drawing/2014/main" id="{5F121A96-92D0-F07B-454B-3BFA58AD0FB2}"/>
                    </a:ext>
                  </a:extLst>
                </p:cNvPr>
                <p:cNvSpPr/>
                <p:nvPr/>
              </p:nvSpPr>
              <p:spPr>
                <a:xfrm>
                  <a:off x="4510891" y="3203258"/>
                  <a:ext cx="2779577" cy="488257"/>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60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Protocol</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in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Related Documents </a:t>
                  </a:r>
                  <a:b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(see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Appendix </a:t>
                  </a:r>
                  <a14:m>
                    <m:oMath xmlns:m="http://schemas.openxmlformats.org/officeDocument/2006/math">
                      <m:r>
                        <a:rPr kumimoji="0" lang="en-GB" sz="1200" b="0" i="1" u="none" strike="noStrike" kern="0" cap="none" spc="0" normalizeH="0" baseline="0" noProof="0" smtClean="0">
                          <a:ln>
                            <a:noFill/>
                          </a:ln>
                          <a:solidFill>
                            <a:srgbClr val="FFFFFF"/>
                          </a:solidFill>
                          <a:effectLst/>
                          <a:uLnTx/>
                          <a:uFillTx/>
                          <a:latin typeface="Cambria Math" panose="02040503050406030204" pitchFamily="18" charset="0"/>
                          <a:ea typeface="Cambria Math" panose="02040503050406030204" pitchFamily="18" charset="0"/>
                          <a:cs typeface="Calibri Light" panose="020F0302020204030204" pitchFamily="34" charset="0"/>
                        </a:rPr>
                        <m:t>→</m:t>
                      </m:r>
                    </m:oMath>
                  </a14:m>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sng"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How to upload a document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mc:Choice>
          <mc:Fallback xmlns="">
            <p:sp>
              <p:nvSpPr>
                <p:cNvPr id="16" name="Rounded Rectangle 4">
                  <a:extLst>
                    <a:ext uri="{FF2B5EF4-FFF2-40B4-BE49-F238E27FC236}">
                      <a16:creationId xmlns:a16="http://schemas.microsoft.com/office/drawing/2014/main" id="{5F121A96-92D0-F07B-454B-3BFA58AD0FB2}"/>
                    </a:ext>
                  </a:extLst>
                </p:cNvPr>
                <p:cNvSpPr>
                  <a:spLocks noRot="1" noChangeAspect="1" noMove="1" noResize="1" noEditPoints="1" noAdjustHandles="1" noChangeArrowheads="1" noChangeShapeType="1" noTextEdit="1"/>
                </p:cNvSpPr>
                <p:nvPr/>
              </p:nvSpPr>
              <p:spPr>
                <a:xfrm>
                  <a:off x="4510891" y="3203258"/>
                  <a:ext cx="2779577" cy="488257"/>
                </a:xfrm>
                <a:prstGeom prst="roundRect">
                  <a:avLst>
                    <a:gd name="adj" fmla="val 0"/>
                  </a:avLst>
                </a:prstGeom>
                <a:blipFill>
                  <a:blip r:embed="rId4"/>
                  <a:stretch>
                    <a:fillRect/>
                  </a:stretch>
                </a:blipFill>
                <a:ln w="6350" cap="flat" cmpd="sng" algn="ctr">
                  <a:noFill/>
                  <a:prstDash val="solid"/>
                </a:ln>
                <a:effectLst/>
              </p:spPr>
              <p:txBody>
                <a:bodyPr/>
                <a:lstStyle/>
                <a:p>
                  <a:r>
                    <a:rPr lang="en-US">
                      <a:noFill/>
                    </a:rPr>
                    <a:t> </a:t>
                  </a:r>
                </a:p>
              </p:txBody>
            </p:sp>
          </mc:Fallback>
        </mc:AlternateContent>
        <p:sp>
          <p:nvSpPr>
            <p:cNvPr id="17" name="Oval 16">
              <a:extLst>
                <a:ext uri="{FF2B5EF4-FFF2-40B4-BE49-F238E27FC236}">
                  <a16:creationId xmlns:a16="http://schemas.microsoft.com/office/drawing/2014/main" id="{C0EB4C06-8291-6E5F-A433-69BDB2AD6619}"/>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b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9" name="Rounded Rectangle 4">
            <a:extLst>
              <a:ext uri="{FF2B5EF4-FFF2-40B4-BE49-F238E27FC236}">
                <a16:creationId xmlns:a16="http://schemas.microsoft.com/office/drawing/2014/main" id="{BB3651A4-9BF4-9C6F-F877-2ABD4D1BD471}"/>
              </a:ext>
            </a:extLst>
          </p:cNvPr>
          <p:cNvSpPr/>
          <p:nvPr/>
        </p:nvSpPr>
        <p:spPr>
          <a:xfrm>
            <a:off x="1443214" y="4034270"/>
            <a:ext cx="4230000" cy="695608"/>
          </a:xfrm>
          <a:prstGeom prst="roundRect">
            <a:avLst>
              <a:gd name="adj" fmla="val 0"/>
            </a:avLst>
          </a:prstGeom>
          <a:solidFill>
            <a:srgbClr val="F8D580"/>
          </a:solidFill>
          <a:ln w="19050" cap="flat" cmpd="sng" algn="ctr">
            <a:solidFill>
              <a:schemeClr val="accent2"/>
            </a:solidFill>
            <a:prstDash val="solid"/>
          </a:ln>
          <a:effectLst/>
        </p:spPr>
        <p:txBody>
          <a:bodyPr lIns="108000" rIns="108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US" sz="1200" kern="0">
                <a:solidFill>
                  <a:srgbClr val="000000"/>
                </a:solidFill>
                <a:latin typeface="Calibri" panose="020F0502020204030204" pitchFamily="34" charset="0"/>
                <a:ea typeface="Calibri" panose="020F0502020204030204" pitchFamily="34" charset="0"/>
                <a:cs typeface="Calibri" panose="020F0502020204030204" pitchFamily="34" charset="0"/>
              </a:rPr>
              <a:t>Protocol should be uploaded under the document subtype: </a:t>
            </a:r>
            <a:r>
              <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Initial Protocol.</a:t>
            </a:r>
          </a:p>
        </p:txBody>
      </p:sp>
      <p:sp>
        <p:nvSpPr>
          <p:cNvPr id="2" name="TextBox 1">
            <a:extLst>
              <a:ext uri="{FF2B5EF4-FFF2-40B4-BE49-F238E27FC236}">
                <a16:creationId xmlns:a16="http://schemas.microsoft.com/office/drawing/2014/main" id="{1481880F-F7BB-7815-31D8-8382F8F14E9A}"/>
              </a:ext>
            </a:extLst>
          </p:cNvPr>
          <p:cNvSpPr txBox="1"/>
          <p:nvPr/>
        </p:nvSpPr>
        <p:spPr>
          <a:xfrm>
            <a:off x="407988" y="934071"/>
            <a:ext cx="3085593"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Protocol submission</a:t>
            </a:r>
          </a:p>
        </p:txBody>
      </p:sp>
      <p:grpSp>
        <p:nvGrpSpPr>
          <p:cNvPr id="24" name="Group 23">
            <a:extLst>
              <a:ext uri="{FF2B5EF4-FFF2-40B4-BE49-F238E27FC236}">
                <a16:creationId xmlns:a16="http://schemas.microsoft.com/office/drawing/2014/main" id="{7262A094-0C08-65D8-ED65-534BA8D20998}"/>
              </a:ext>
            </a:extLst>
          </p:cNvPr>
          <p:cNvGrpSpPr/>
          <p:nvPr/>
        </p:nvGrpSpPr>
        <p:grpSpPr>
          <a:xfrm>
            <a:off x="7161403" y="1303403"/>
            <a:ext cx="4611600" cy="2274843"/>
            <a:chOff x="7018456" y="1303403"/>
            <a:chExt cx="4611600" cy="2274843"/>
          </a:xfrm>
        </p:grpSpPr>
        <p:pic>
          <p:nvPicPr>
            <p:cNvPr id="7" name="Picture 6">
              <a:extLst>
                <a:ext uri="{FF2B5EF4-FFF2-40B4-BE49-F238E27FC236}">
                  <a16:creationId xmlns:a16="http://schemas.microsoft.com/office/drawing/2014/main" id="{374B3CBE-F014-5074-53D2-2206BAD30E57}"/>
                </a:ext>
              </a:extLst>
            </p:cNvPr>
            <p:cNvPicPr>
              <a:picLocks noChangeAspect="1"/>
            </p:cNvPicPr>
            <p:nvPr/>
          </p:nvPicPr>
          <p:blipFill>
            <a:blip r:embed="rId5"/>
            <a:stretch>
              <a:fillRect/>
            </a:stretch>
          </p:blipFill>
          <p:spPr>
            <a:xfrm>
              <a:off x="7018456" y="1303403"/>
              <a:ext cx="4611600" cy="2274843"/>
            </a:xfrm>
            <a:prstGeom prst="rect">
              <a:avLst/>
            </a:prstGeom>
            <a:ln w="12700">
              <a:solidFill>
                <a:schemeClr val="accent2"/>
              </a:solidFill>
            </a:ln>
          </p:spPr>
        </p:pic>
        <p:pic>
          <p:nvPicPr>
            <p:cNvPr id="12" name="Picture 11">
              <a:extLst>
                <a:ext uri="{FF2B5EF4-FFF2-40B4-BE49-F238E27FC236}">
                  <a16:creationId xmlns:a16="http://schemas.microsoft.com/office/drawing/2014/main" id="{C201126C-B44E-2A66-16FC-2468092FFD30}"/>
                </a:ext>
              </a:extLst>
            </p:cNvPr>
            <p:cNvPicPr>
              <a:picLocks noChangeAspect="1"/>
            </p:cNvPicPr>
            <p:nvPr/>
          </p:nvPicPr>
          <p:blipFill>
            <a:blip r:embed="rId6"/>
            <a:stretch>
              <a:fillRect/>
            </a:stretch>
          </p:blipFill>
          <p:spPr>
            <a:xfrm>
              <a:off x="8174736" y="1487167"/>
              <a:ext cx="1219175" cy="228600"/>
            </a:xfrm>
            <a:prstGeom prst="rect">
              <a:avLst/>
            </a:prstGeom>
            <a:ln w="19050">
              <a:solidFill>
                <a:schemeClr val="accent2"/>
              </a:solidFill>
            </a:ln>
          </p:spPr>
        </p:pic>
        <p:pic>
          <p:nvPicPr>
            <p:cNvPr id="14" name="Picture 13">
              <a:extLst>
                <a:ext uri="{FF2B5EF4-FFF2-40B4-BE49-F238E27FC236}">
                  <a16:creationId xmlns:a16="http://schemas.microsoft.com/office/drawing/2014/main" id="{3668BDB0-48CD-CFA2-6BD4-32E4EEC0497F}"/>
                </a:ext>
              </a:extLst>
            </p:cNvPr>
            <p:cNvPicPr>
              <a:picLocks noChangeAspect="1"/>
            </p:cNvPicPr>
            <p:nvPr/>
          </p:nvPicPr>
          <p:blipFill>
            <a:blip r:embed="rId7"/>
            <a:stretch>
              <a:fillRect/>
            </a:stretch>
          </p:blipFill>
          <p:spPr>
            <a:xfrm>
              <a:off x="7599580" y="1793466"/>
              <a:ext cx="1150312" cy="211253"/>
            </a:xfrm>
            <a:prstGeom prst="rect">
              <a:avLst/>
            </a:prstGeom>
            <a:ln w="19050">
              <a:solidFill>
                <a:schemeClr val="accent2"/>
              </a:solidFill>
            </a:ln>
          </p:spPr>
        </p:pic>
      </p:grpSp>
      <p:cxnSp>
        <p:nvCxnSpPr>
          <p:cNvPr id="19" name="Straight Arrow Connector 18">
            <a:extLst>
              <a:ext uri="{FF2B5EF4-FFF2-40B4-BE49-F238E27FC236}">
                <a16:creationId xmlns:a16="http://schemas.microsoft.com/office/drawing/2014/main" id="{D63E862B-44D0-762D-066C-92BA48B4148A}"/>
              </a:ext>
            </a:extLst>
          </p:cNvPr>
          <p:cNvCxnSpPr>
            <a:cxnSpLocks/>
            <a:stCxn id="16" idx="3"/>
            <a:endCxn id="14" idx="1"/>
          </p:cNvCxnSpPr>
          <p:nvPr/>
        </p:nvCxnSpPr>
        <p:spPr>
          <a:xfrm flipV="1">
            <a:off x="4648057" y="1899093"/>
            <a:ext cx="3094470" cy="1118732"/>
          </a:xfrm>
          <a:prstGeom prst="bentConnector3">
            <a:avLst>
              <a:gd name="adj1" fmla="val 50000"/>
            </a:avLst>
          </a:prstGeom>
          <a:ln w="1905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B07703C9-3CC8-CC57-27C3-BCB7045C00F3}"/>
              </a:ext>
            </a:extLst>
          </p:cNvPr>
          <p:cNvGrpSpPr/>
          <p:nvPr/>
        </p:nvGrpSpPr>
        <p:grpSpPr>
          <a:xfrm>
            <a:off x="407982" y="4978982"/>
            <a:ext cx="4240075" cy="958343"/>
            <a:chOff x="4314305" y="3009825"/>
            <a:chExt cx="2976166" cy="672676"/>
          </a:xfrm>
        </p:grpSpPr>
        <p:sp>
          <p:nvSpPr>
            <p:cNvPr id="27" name="Rounded Rectangle 4">
              <a:extLst>
                <a:ext uri="{FF2B5EF4-FFF2-40B4-BE49-F238E27FC236}">
                  <a16:creationId xmlns:a16="http://schemas.microsoft.com/office/drawing/2014/main" id="{5F121A96-92D0-F07B-454B-3BFA58AD0FB2}"/>
                </a:ext>
              </a:extLst>
            </p:cNvPr>
            <p:cNvSpPr/>
            <p:nvPr/>
          </p:nvSpPr>
          <p:spPr>
            <a:xfrm>
              <a:off x="4510893" y="3203259"/>
              <a:ext cx="2779578" cy="479242"/>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To submit the Protocol, click on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W</a:t>
              </a:r>
              <a:r>
                <a:rPr kumimoji="0" lang="en-GB" sz="1200" b="1" i="0" u="none" strike="noStrike" kern="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orkflow</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icon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elect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Submit Protocol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from the drop-down menu</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C0EB4C06-8291-6E5F-A433-69BDB2AD6619}"/>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30" name="Group 29">
            <a:extLst>
              <a:ext uri="{FF2B5EF4-FFF2-40B4-BE49-F238E27FC236}">
                <a16:creationId xmlns:a16="http://schemas.microsoft.com/office/drawing/2014/main" id="{A07A2B7C-B299-F18C-61AE-FD7C4840807A}"/>
              </a:ext>
            </a:extLst>
          </p:cNvPr>
          <p:cNvGrpSpPr/>
          <p:nvPr/>
        </p:nvGrpSpPr>
        <p:grpSpPr>
          <a:xfrm>
            <a:off x="7161403" y="3683873"/>
            <a:ext cx="4611600" cy="2335033"/>
            <a:chOff x="-9004" y="291486"/>
            <a:chExt cx="4611600" cy="2335033"/>
          </a:xfrm>
        </p:grpSpPr>
        <p:pic>
          <p:nvPicPr>
            <p:cNvPr id="31" name="Picture 30">
              <a:extLst>
                <a:ext uri="{FF2B5EF4-FFF2-40B4-BE49-F238E27FC236}">
                  <a16:creationId xmlns:a16="http://schemas.microsoft.com/office/drawing/2014/main" id="{C85B869C-33FC-AD7A-A63F-3560A58CE347}"/>
                </a:ext>
              </a:extLst>
            </p:cNvPr>
            <p:cNvPicPr>
              <a:picLocks noChangeAspect="1"/>
            </p:cNvPicPr>
            <p:nvPr/>
          </p:nvPicPr>
          <p:blipFill>
            <a:blip r:embed="rId8"/>
            <a:stretch>
              <a:fillRect/>
            </a:stretch>
          </p:blipFill>
          <p:spPr>
            <a:xfrm>
              <a:off x="-9004" y="291486"/>
              <a:ext cx="4611600" cy="2335033"/>
            </a:xfrm>
            <a:prstGeom prst="rect">
              <a:avLst/>
            </a:prstGeom>
            <a:ln w="12700">
              <a:solidFill>
                <a:schemeClr val="accent2"/>
              </a:solidFill>
            </a:ln>
          </p:spPr>
        </p:pic>
        <p:pic>
          <p:nvPicPr>
            <p:cNvPr id="32" name="Picture 31">
              <a:extLst>
                <a:ext uri="{FF2B5EF4-FFF2-40B4-BE49-F238E27FC236}">
                  <a16:creationId xmlns:a16="http://schemas.microsoft.com/office/drawing/2014/main" id="{CE3AA43A-B270-3DF5-341C-48620C978D28}"/>
                </a:ext>
              </a:extLst>
            </p:cNvPr>
            <p:cNvPicPr>
              <a:picLocks noChangeAspect="1"/>
            </p:cNvPicPr>
            <p:nvPr/>
          </p:nvPicPr>
          <p:blipFill>
            <a:blip r:embed="rId9"/>
            <a:stretch>
              <a:fillRect/>
            </a:stretch>
          </p:blipFill>
          <p:spPr>
            <a:xfrm>
              <a:off x="2743200" y="608862"/>
              <a:ext cx="1628062" cy="814031"/>
            </a:xfrm>
            <a:prstGeom prst="rect">
              <a:avLst/>
            </a:prstGeom>
            <a:ln w="19050">
              <a:solidFill>
                <a:schemeClr val="accent2"/>
              </a:solidFill>
            </a:ln>
          </p:spPr>
        </p:pic>
      </p:grpSp>
      <p:cxnSp>
        <p:nvCxnSpPr>
          <p:cNvPr id="29" name="Connector: Elbow 35">
            <a:extLst>
              <a:ext uri="{FF2B5EF4-FFF2-40B4-BE49-F238E27FC236}">
                <a16:creationId xmlns:a16="http://schemas.microsoft.com/office/drawing/2014/main" id="{E2875FD6-7947-B4C1-F8D7-5C1EF0C44636}"/>
              </a:ext>
            </a:extLst>
          </p:cNvPr>
          <p:cNvCxnSpPr>
            <a:cxnSpLocks/>
            <a:stCxn id="27" idx="3"/>
            <a:endCxn id="32" idx="1"/>
          </p:cNvCxnSpPr>
          <p:nvPr/>
        </p:nvCxnSpPr>
        <p:spPr>
          <a:xfrm flipV="1">
            <a:off x="4648057" y="4408265"/>
            <a:ext cx="5265550" cy="1187679"/>
          </a:xfrm>
          <a:prstGeom prst="bentConnector3">
            <a:avLst>
              <a:gd name="adj1" fmla="val 35461"/>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151940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1EBC211-4CB0-9890-4D5F-1923DDC7FA54}"/>
              </a:ext>
            </a:extLst>
          </p:cNvPr>
          <p:cNvGrpSpPr/>
          <p:nvPr/>
        </p:nvGrpSpPr>
        <p:grpSpPr>
          <a:xfrm>
            <a:off x="7169484" y="1290545"/>
            <a:ext cx="4611600" cy="2266738"/>
            <a:chOff x="7169484" y="1290545"/>
            <a:chExt cx="4611600" cy="2266738"/>
          </a:xfrm>
        </p:grpSpPr>
        <p:pic>
          <p:nvPicPr>
            <p:cNvPr id="30" name="Picture 29">
              <a:extLst>
                <a:ext uri="{FF2B5EF4-FFF2-40B4-BE49-F238E27FC236}">
                  <a16:creationId xmlns:a16="http://schemas.microsoft.com/office/drawing/2014/main" id="{D21C2BEB-1358-2819-C1EF-9CD51C09C273}"/>
                </a:ext>
              </a:extLst>
            </p:cNvPr>
            <p:cNvPicPr>
              <a:picLocks noChangeAspect="1"/>
            </p:cNvPicPr>
            <p:nvPr/>
          </p:nvPicPr>
          <p:blipFill>
            <a:blip r:embed="rId3"/>
            <a:stretch>
              <a:fillRect/>
            </a:stretch>
          </p:blipFill>
          <p:spPr>
            <a:xfrm>
              <a:off x="7169484" y="1290545"/>
              <a:ext cx="4611600" cy="2266738"/>
            </a:xfrm>
            <a:prstGeom prst="rect">
              <a:avLst/>
            </a:prstGeom>
            <a:ln w="12700">
              <a:solidFill>
                <a:schemeClr val="accent2"/>
              </a:solidFill>
            </a:ln>
          </p:spPr>
        </p:pic>
        <p:pic>
          <p:nvPicPr>
            <p:cNvPr id="5" name="Picture 4">
              <a:extLst>
                <a:ext uri="{FF2B5EF4-FFF2-40B4-BE49-F238E27FC236}">
                  <a16:creationId xmlns:a16="http://schemas.microsoft.com/office/drawing/2014/main" id="{E60E7BA2-0D54-FCB2-F0FB-3A2E71888A95}"/>
                </a:ext>
              </a:extLst>
            </p:cNvPr>
            <p:cNvPicPr>
              <a:picLocks noChangeAspect="1"/>
            </p:cNvPicPr>
            <p:nvPr/>
          </p:nvPicPr>
          <p:blipFill>
            <a:blip r:embed="rId4"/>
            <a:stretch>
              <a:fillRect/>
            </a:stretch>
          </p:blipFill>
          <p:spPr>
            <a:xfrm>
              <a:off x="8033521" y="1881875"/>
              <a:ext cx="2883526" cy="1107640"/>
            </a:xfrm>
            <a:prstGeom prst="rect">
              <a:avLst/>
            </a:prstGeom>
          </p:spPr>
        </p:pic>
        <p:pic>
          <p:nvPicPr>
            <p:cNvPr id="38" name="Picture 37">
              <a:extLst>
                <a:ext uri="{FF2B5EF4-FFF2-40B4-BE49-F238E27FC236}">
                  <a16:creationId xmlns:a16="http://schemas.microsoft.com/office/drawing/2014/main" id="{77ABF481-15B7-90D9-7E85-5F1C28C518C0}"/>
                </a:ext>
              </a:extLst>
            </p:cNvPr>
            <p:cNvPicPr>
              <a:picLocks noChangeAspect="1"/>
            </p:cNvPicPr>
            <p:nvPr/>
          </p:nvPicPr>
          <p:blipFill>
            <a:blip r:embed="rId5"/>
            <a:stretch>
              <a:fillRect/>
            </a:stretch>
          </p:blipFill>
          <p:spPr>
            <a:xfrm>
              <a:off x="10624047" y="2830486"/>
              <a:ext cx="466725" cy="295275"/>
            </a:xfrm>
            <a:prstGeom prst="rect">
              <a:avLst/>
            </a:prstGeom>
            <a:ln w="19050">
              <a:solidFill>
                <a:schemeClr val="accent2"/>
              </a:solidFill>
            </a:ln>
          </p:spPr>
        </p:pic>
      </p:grpSp>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submit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Protocol</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sp>
        <p:nvSpPr>
          <p:cNvPr id="9" name="Rounded Rectangle 4">
            <a:extLst>
              <a:ext uri="{FF2B5EF4-FFF2-40B4-BE49-F238E27FC236}">
                <a16:creationId xmlns:a16="http://schemas.microsoft.com/office/drawing/2014/main" id="{BB3651A4-9BF4-9C6F-F877-2ABD4D1BD471}"/>
              </a:ext>
            </a:extLst>
          </p:cNvPr>
          <p:cNvSpPr/>
          <p:nvPr/>
        </p:nvSpPr>
        <p:spPr>
          <a:xfrm>
            <a:off x="3210084" y="4311476"/>
            <a:ext cx="2880000" cy="567836"/>
          </a:xfrm>
          <a:prstGeom prst="roundRect">
            <a:avLst>
              <a:gd name="adj" fmla="val 0"/>
            </a:avLst>
          </a:prstGeom>
          <a:solidFill>
            <a:schemeClr val="tx1"/>
          </a:solidFill>
          <a:ln w="19050" cap="flat" cmpd="sng" algn="ctr">
            <a:noFill/>
            <a:prstDash val="solid"/>
          </a:ln>
          <a:effectLst/>
          <a:extLst>
            <a:ext uri="{91240B29-F687-4F45-9708-019B960494DF}">
              <a14:hiddenLine xmlns:a14="http://schemas.microsoft.com/office/drawing/2010/main" w="19050" cap="flat" cmpd="sng" algn="ctr">
                <a:solidFill>
                  <a:schemeClr val="accent2"/>
                </a:solidFill>
                <a:prstDash val="solid"/>
              </a14:hiddenLine>
            </a:ext>
          </a:extLst>
        </p:spPr>
        <p:txBody>
          <a:bodyPr lIns="252000" rIns="252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US" sz="1200">
                <a:solidFill>
                  <a:schemeClr val="bg1"/>
                </a:solidFill>
                <a:latin typeface="Calibri" panose="020F0502020204030204" pitchFamily="34" charset="0"/>
                <a:ea typeface="Calibri" panose="020F0502020204030204" pitchFamily="34" charset="0"/>
                <a:cs typeface="Calibri" panose="020F0502020204030204" pitchFamily="34" charset="0"/>
              </a:rPr>
              <a:t>Lifecycle of the study</a:t>
            </a:r>
            <a:r>
              <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changes to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Protocol in Review</a:t>
            </a:r>
            <a:r>
              <a:rPr kumimoji="0" lang="en-US" sz="12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2" name="Rounded Rectangle 4">
            <a:extLst>
              <a:ext uri="{FF2B5EF4-FFF2-40B4-BE49-F238E27FC236}">
                <a16:creationId xmlns:a16="http://schemas.microsoft.com/office/drawing/2014/main" id="{C3C8559C-8EC2-B89F-4CEA-88E221369040}"/>
              </a:ext>
            </a:extLst>
          </p:cNvPr>
          <p:cNvSpPr/>
          <p:nvPr/>
        </p:nvSpPr>
        <p:spPr>
          <a:xfrm>
            <a:off x="1274953" y="5147212"/>
            <a:ext cx="4320000" cy="990668"/>
          </a:xfrm>
          <a:prstGeom prst="roundRect">
            <a:avLst>
              <a:gd name="adj" fmla="val 0"/>
            </a:avLst>
          </a:prstGeom>
          <a:solidFill>
            <a:srgbClr val="F8D580"/>
          </a:solidFill>
          <a:ln w="19050" cap="flat" cmpd="sng" algn="ctr">
            <a:solidFill>
              <a:schemeClr val="accent2"/>
            </a:solidFill>
            <a:prstDash val="solid"/>
          </a:ln>
          <a:effectLst/>
        </p:spPr>
        <p:txBody>
          <a:bodyPr lIns="144000" rIns="144000" rtlCol="0" anchor="ctr">
            <a:norm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After you have submitted the initial protocol, responsibility for next steps lies with AstraZeneca. AstraZeneca may either accept the provided protocol or request additional information. </a:t>
            </a:r>
          </a:p>
          <a:p>
            <a:pPr marL="0" marR="0" lvl="0" indent="0" algn="ctr" defTabSz="914378" rtl="0" eaLnBrk="1" fontAlgn="auto" latinLnBrk="0" hangingPunct="1">
              <a:lnSpc>
                <a:spcPts val="1400"/>
              </a:lnSpc>
              <a:spcBef>
                <a:spcPts val="0"/>
              </a:spcBef>
              <a:spcAft>
                <a:spcPts val="300"/>
              </a:spcAft>
              <a:buClrTx/>
              <a:buSzPts val="2400"/>
              <a:buFontTx/>
              <a:buNone/>
              <a:tabLst/>
              <a:defRPr/>
            </a:pPr>
            <a:r>
              <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system will notify you via email regardless of the decision.</a:t>
            </a:r>
          </a:p>
        </p:txBody>
      </p:sp>
      <p:sp>
        <p:nvSpPr>
          <p:cNvPr id="8" name="TextBox 7">
            <a:extLst>
              <a:ext uri="{FF2B5EF4-FFF2-40B4-BE49-F238E27FC236}">
                <a16:creationId xmlns:a16="http://schemas.microsoft.com/office/drawing/2014/main" id="{0585FD4B-33A1-C81C-7552-8421A621611B}"/>
              </a:ext>
            </a:extLst>
          </p:cNvPr>
          <p:cNvSpPr txBox="1"/>
          <p:nvPr/>
        </p:nvSpPr>
        <p:spPr>
          <a:xfrm>
            <a:off x="407988" y="934071"/>
            <a:ext cx="3085593"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Protocol submission</a:t>
            </a:r>
          </a:p>
        </p:txBody>
      </p:sp>
      <p:sp>
        <p:nvSpPr>
          <p:cNvPr id="39" name="Rounded Rectangle 4">
            <a:extLst>
              <a:ext uri="{FF2B5EF4-FFF2-40B4-BE49-F238E27FC236}">
                <a16:creationId xmlns:a16="http://schemas.microsoft.com/office/drawing/2014/main" id="{F388AB06-313E-FC57-5A6E-90F57168673B}"/>
              </a:ext>
            </a:extLst>
          </p:cNvPr>
          <p:cNvSpPr/>
          <p:nvPr/>
        </p:nvSpPr>
        <p:spPr>
          <a:xfrm>
            <a:off x="3210084" y="1257818"/>
            <a:ext cx="2880000" cy="592527"/>
          </a:xfrm>
          <a:prstGeom prst="roundRect">
            <a:avLst>
              <a:gd name="adj" fmla="val 0"/>
            </a:avLst>
          </a:prstGeom>
          <a:solidFill>
            <a:schemeClr val="tx1"/>
          </a:solidFill>
          <a:ln w="19050" cap="flat" cmpd="sng" algn="ctr">
            <a:noFill/>
            <a:prstDash val="solid"/>
          </a:ln>
          <a:effectLst/>
          <a:extLst>
            <a:ext uri="{91240B29-F687-4F45-9708-019B960494DF}">
              <a14:hiddenLine xmlns:a14="http://schemas.microsoft.com/office/drawing/2010/main" w="19050" cap="flat" cmpd="sng" algn="ctr">
                <a:solidFill>
                  <a:schemeClr val="accent2"/>
                </a:solidFill>
                <a:prstDash val="solid"/>
              </a14:hiddenLine>
            </a:ext>
          </a:extLst>
        </p:spPr>
        <p:txBody>
          <a:bodyPr lIns="252000" rIns="252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 pop-up box appears:</a:t>
            </a:r>
          </a:p>
          <a:p>
            <a:pPr marL="0" marR="0" lvl="0" indent="0" algn="ctr" defTabSz="914378" rtl="0" eaLnBrk="1" fontAlgn="auto" latinLnBrk="0" hangingPunct="1">
              <a:lnSpc>
                <a:spcPts val="1400"/>
              </a:lnSpc>
              <a:spcBef>
                <a:spcPts val="0"/>
              </a:spcBef>
              <a:spcAft>
                <a:spcPts val="0"/>
              </a:spcAft>
              <a:buClrTx/>
              <a:buSzPts val="2400"/>
              <a:buFontTx/>
              <a:buNone/>
              <a:tabLst/>
              <a:defRPr/>
            </a:pPr>
            <a:r>
              <a:rPr lang="en-US" sz="1200" b="1">
                <a:solidFill>
                  <a:schemeClr val="bg1"/>
                </a:solidFill>
                <a:latin typeface="Calibri" panose="020F0502020204030204" pitchFamily="34" charset="0"/>
                <a:ea typeface="Calibri" panose="020F0502020204030204" pitchFamily="34" charset="0"/>
                <a:cs typeface="Calibri" panose="020F0502020204030204" pitchFamily="34" charset="0"/>
              </a:rPr>
              <a:t>Start.</a:t>
            </a:r>
            <a:endPar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40" name="Group 39">
            <a:extLst>
              <a:ext uri="{FF2B5EF4-FFF2-40B4-BE49-F238E27FC236}">
                <a16:creationId xmlns:a16="http://schemas.microsoft.com/office/drawing/2014/main" id="{C07A57B9-9F38-4417-1569-FFC2ADC93150}"/>
              </a:ext>
            </a:extLst>
          </p:cNvPr>
          <p:cNvGrpSpPr/>
          <p:nvPr/>
        </p:nvGrpSpPr>
        <p:grpSpPr>
          <a:xfrm>
            <a:off x="407987" y="3230186"/>
            <a:ext cx="4240075" cy="924720"/>
            <a:chOff x="4314305" y="3009825"/>
            <a:chExt cx="2976166" cy="649076"/>
          </a:xfrm>
        </p:grpSpPr>
        <p:sp>
          <p:nvSpPr>
            <p:cNvPr id="41" name="Rounded Rectangle 4">
              <a:extLst>
                <a:ext uri="{FF2B5EF4-FFF2-40B4-BE49-F238E27FC236}">
                  <a16:creationId xmlns:a16="http://schemas.microsoft.com/office/drawing/2014/main" id="{C8132DB7-F691-529B-9437-C9304744161C}"/>
                </a:ext>
              </a:extLst>
            </p:cNvPr>
            <p:cNvSpPr/>
            <p:nvPr/>
          </p:nvSpPr>
          <p:spPr>
            <a:xfrm>
              <a:off x="4510893" y="3203259"/>
              <a:ext cx="2779578" cy="455642"/>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algn="ctr" defTabSz="914378">
                <a:lnSpc>
                  <a:spcPts val="1400"/>
                </a:lnSpc>
                <a:buSzPts val="2400"/>
                <a:defRPr/>
              </a:pPr>
              <a:r>
                <a:rPr lang="en-US" sz="1200" kern="0">
                  <a:solidFill>
                    <a:srgbClr val="FFFFFF"/>
                  </a:solidFill>
                  <a:latin typeface="Calibri" panose="020F0502020204030204" pitchFamily="34" charset="0"/>
                  <a:ea typeface="Calibri" panose="020F0502020204030204" pitchFamily="34" charset="0"/>
                  <a:cs typeface="Calibri" panose="020F0502020204030204" pitchFamily="34" charset="0"/>
                </a:rPr>
                <a:t>    Select ‘</a:t>
              </a:r>
              <a:r>
                <a:rPr lang="en-US" sz="1200" b="1" kern="0">
                  <a:solidFill>
                    <a:srgbClr val="FFFFFF"/>
                  </a:solidFill>
                  <a:latin typeface="Calibri" panose="020F0502020204030204" pitchFamily="34" charset="0"/>
                  <a:ea typeface="Calibri" panose="020F0502020204030204" pitchFamily="34" charset="0"/>
                  <a:cs typeface="Calibri" panose="020F0502020204030204" pitchFamily="34" charset="0"/>
                </a:rPr>
                <a:t>Yes</a:t>
              </a:r>
              <a:r>
                <a:rPr lang="en-US" sz="1200" kern="0">
                  <a:solidFill>
                    <a:srgbClr val="FFFFFF"/>
                  </a:solidFill>
                  <a:latin typeface="Calibri" panose="020F0502020204030204" pitchFamily="34" charset="0"/>
                  <a:ea typeface="Calibri" panose="020F0502020204030204" pitchFamily="34" charset="0"/>
                  <a:cs typeface="Calibri" panose="020F0502020204030204" pitchFamily="34" charset="0"/>
                </a:rPr>
                <a:t>’ to confirm that current </a:t>
              </a:r>
              <a:r>
                <a:rPr lang="en-US" sz="1200" b="1" kern="0">
                  <a:solidFill>
                    <a:srgbClr val="FFFFFF"/>
                  </a:solidFill>
                  <a:latin typeface="Calibri" panose="020F0502020204030204" pitchFamily="34" charset="0"/>
                  <a:ea typeface="Calibri" panose="020F0502020204030204" pitchFamily="34" charset="0"/>
                  <a:cs typeface="Calibri" panose="020F0502020204030204" pitchFamily="34" charset="0"/>
                </a:rPr>
                <a:t>Study Design </a:t>
              </a:r>
              <a:r>
                <a:rPr lang="en-US" sz="1200" kern="0">
                  <a:solidFill>
                    <a:srgbClr val="FFFFFF"/>
                  </a:solidFill>
                  <a:latin typeface="Calibri" panose="020F0502020204030204" pitchFamily="34" charset="0"/>
                  <a:ea typeface="Calibri" panose="020F0502020204030204" pitchFamily="34" charset="0"/>
                  <a:cs typeface="Calibri" panose="020F0502020204030204" pitchFamily="34" charset="0"/>
                </a:rPr>
                <a:t>document has been uploaded and c</a:t>
              </a: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Start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Oval 41">
              <a:extLst>
                <a:ext uri="{FF2B5EF4-FFF2-40B4-BE49-F238E27FC236}">
                  <a16:creationId xmlns:a16="http://schemas.microsoft.com/office/drawing/2014/main" id="{0CDB9EC1-8574-4EA5-0B97-870F017B4C49}"/>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43" name="Straight Arrow Connector 18">
            <a:extLst>
              <a:ext uri="{FF2B5EF4-FFF2-40B4-BE49-F238E27FC236}">
                <a16:creationId xmlns:a16="http://schemas.microsoft.com/office/drawing/2014/main" id="{855D77E8-E0A7-D59E-4461-F528520807F9}"/>
              </a:ext>
            </a:extLst>
          </p:cNvPr>
          <p:cNvCxnSpPr>
            <a:cxnSpLocks/>
            <a:endCxn id="38" idx="1"/>
          </p:cNvCxnSpPr>
          <p:nvPr/>
        </p:nvCxnSpPr>
        <p:spPr>
          <a:xfrm flipV="1">
            <a:off x="4648062" y="2978124"/>
            <a:ext cx="5975985" cy="852212"/>
          </a:xfrm>
          <a:prstGeom prst="bentConnector3">
            <a:avLst>
              <a:gd name="adj1" fmla="val 26608"/>
            </a:avLst>
          </a:prstGeom>
          <a:ln w="19050">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CBF3306A-D926-0580-4EAB-3DD036586DBE}"/>
              </a:ext>
            </a:extLst>
          </p:cNvPr>
          <p:cNvPicPr>
            <a:picLocks noChangeAspect="1"/>
          </p:cNvPicPr>
          <p:nvPr/>
        </p:nvPicPr>
        <p:blipFill>
          <a:blip r:embed="rId6"/>
          <a:stretch>
            <a:fillRect/>
          </a:stretch>
        </p:blipFill>
        <p:spPr>
          <a:xfrm>
            <a:off x="7169484" y="3748101"/>
            <a:ext cx="4611600" cy="2266737"/>
          </a:xfrm>
          <a:prstGeom prst="rect">
            <a:avLst/>
          </a:prstGeom>
          <a:ln w="12700">
            <a:solidFill>
              <a:schemeClr val="accent2"/>
            </a:solidFill>
          </a:ln>
        </p:spPr>
      </p:pic>
      <p:pic>
        <p:nvPicPr>
          <p:cNvPr id="50" name="Picture 49">
            <a:extLst>
              <a:ext uri="{FF2B5EF4-FFF2-40B4-BE49-F238E27FC236}">
                <a16:creationId xmlns:a16="http://schemas.microsoft.com/office/drawing/2014/main" id="{B39D0A69-9A15-1E8E-EB31-FE800DEF29BA}"/>
              </a:ext>
            </a:extLst>
          </p:cNvPr>
          <p:cNvPicPr>
            <a:picLocks noChangeAspect="1"/>
          </p:cNvPicPr>
          <p:nvPr/>
        </p:nvPicPr>
        <p:blipFill>
          <a:blip r:embed="rId7"/>
          <a:stretch>
            <a:fillRect/>
          </a:stretch>
        </p:blipFill>
        <p:spPr>
          <a:xfrm>
            <a:off x="8363919" y="3952440"/>
            <a:ext cx="1228725" cy="285750"/>
          </a:xfrm>
          <a:prstGeom prst="rect">
            <a:avLst/>
          </a:prstGeom>
          <a:ln w="19050">
            <a:solidFill>
              <a:schemeClr val="accent2"/>
            </a:solidFill>
          </a:ln>
        </p:spPr>
      </p:pic>
      <p:sp>
        <p:nvSpPr>
          <p:cNvPr id="6" name="Rounded Rectangle 4">
            <a:extLst>
              <a:ext uri="{FF2B5EF4-FFF2-40B4-BE49-F238E27FC236}">
                <a16:creationId xmlns:a16="http://schemas.microsoft.com/office/drawing/2014/main" id="{AE3BA151-03EC-9594-564D-50553766C41C}"/>
              </a:ext>
            </a:extLst>
          </p:cNvPr>
          <p:cNvSpPr/>
          <p:nvPr/>
        </p:nvSpPr>
        <p:spPr>
          <a:xfrm>
            <a:off x="1274953" y="1932391"/>
            <a:ext cx="4320000" cy="1241166"/>
          </a:xfrm>
          <a:prstGeom prst="roundRect">
            <a:avLst>
              <a:gd name="adj" fmla="val 0"/>
            </a:avLst>
          </a:prstGeom>
          <a:solidFill>
            <a:srgbClr val="F8D580"/>
          </a:solidFill>
          <a:ln w="19050" cap="flat" cmpd="sng" algn="ctr">
            <a:solidFill>
              <a:schemeClr val="accent2"/>
            </a:solidFill>
            <a:prstDash val="solid"/>
          </a:ln>
          <a:effectLst/>
        </p:spPr>
        <p:txBody>
          <a:bodyPr lIns="144000" rIns="144000" rtlCol="0" anchor="ctr">
            <a:norm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lang="en-GB" sz="1200" kern="0">
                <a:solidFill>
                  <a:srgbClr val="000000"/>
                </a:solidFill>
                <a:latin typeface="Calibri" panose="020F0502020204030204" pitchFamily="34" charset="0"/>
                <a:ea typeface="Calibri" panose="020F0502020204030204" pitchFamily="34" charset="0"/>
                <a:cs typeface="Calibri" panose="020F0502020204030204" pitchFamily="34" charset="0"/>
              </a:rPr>
              <a:t>Upon submitting a Protocol for </a:t>
            </a:r>
            <a:r>
              <a:rPr lang="en-GB" sz="1200" b="1" kern="0">
                <a:solidFill>
                  <a:srgbClr val="000000"/>
                </a:solidFill>
                <a:latin typeface="Calibri" panose="020F0502020204030204" pitchFamily="34" charset="0"/>
                <a:ea typeface="Calibri" panose="020F0502020204030204" pitchFamily="34" charset="0"/>
                <a:cs typeface="Calibri" panose="020F0502020204030204" pitchFamily="34" charset="0"/>
              </a:rPr>
              <a:t>Oncology/Immuno-oncology </a:t>
            </a:r>
            <a:r>
              <a:rPr lang="en-GB" sz="1200" kern="0">
                <a:solidFill>
                  <a:srgbClr val="000000"/>
                </a:solidFill>
                <a:latin typeface="Calibri" panose="020F0502020204030204" pitchFamily="34" charset="0"/>
                <a:ea typeface="Calibri" panose="020F0502020204030204" pitchFamily="34" charset="0"/>
                <a:cs typeface="Calibri" panose="020F0502020204030204" pitchFamily="34" charset="0"/>
              </a:rPr>
              <a:t>studies, external user is prompted to confirm that updated </a:t>
            </a:r>
            <a:r>
              <a:rPr lang="en-GB" sz="1200" b="1" kern="0">
                <a:solidFill>
                  <a:srgbClr val="000000"/>
                </a:solidFill>
                <a:latin typeface="Calibri" panose="020F0502020204030204" pitchFamily="34" charset="0"/>
                <a:ea typeface="Calibri" panose="020F0502020204030204" pitchFamily="34" charset="0"/>
                <a:cs typeface="Calibri" panose="020F0502020204030204" pitchFamily="34" charset="0"/>
              </a:rPr>
              <a:t>Study Design document</a:t>
            </a:r>
            <a:r>
              <a:rPr lang="en-GB" sz="1200" kern="0">
                <a:solidFill>
                  <a:srgbClr val="000000"/>
                </a:solidFill>
                <a:latin typeface="Calibri" panose="020F0502020204030204" pitchFamily="34" charset="0"/>
                <a:ea typeface="Calibri" panose="020F0502020204030204" pitchFamily="34" charset="0"/>
                <a:cs typeface="Calibri" panose="020F0502020204030204" pitchFamily="34" charset="0"/>
              </a:rPr>
              <a:t> has been uploaded, if the design has changed since the last upload. </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system will also require a confirmation during </a:t>
            </a:r>
            <a:r>
              <a:rPr kumimoji="0"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Protocol Amendment creation </a:t>
            </a:r>
            <a:r>
              <a:rPr kumimoji="0" lang="en-GB" sz="120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(See </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hlinkClick r:id="rId8" action="ppaction://hlinksldjump">
                  <a:extLst>
                    <a:ext uri="{A12FA001-AC4F-418D-AE19-62706E023703}">
                      <ahyp:hlinkClr xmlns:ahyp="http://schemas.microsoft.com/office/drawing/2018/hyperlinkcolor" val="tx"/>
                    </a:ext>
                  </a:extLst>
                </a:hlinkClick>
              </a:rPr>
              <a:t>How to create an Amendment</a:t>
            </a:r>
            <a:r>
              <a:rPr kumimoji="0" lang="en-GB" sz="120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a:t>
            </a:r>
          </a:p>
        </p:txBody>
      </p:sp>
      <p:grpSp>
        <p:nvGrpSpPr>
          <p:cNvPr id="4" name="Group 3">
            <a:extLst>
              <a:ext uri="{FF2B5EF4-FFF2-40B4-BE49-F238E27FC236}">
                <a16:creationId xmlns:a16="http://schemas.microsoft.com/office/drawing/2014/main" id="{AFAE8724-A746-D298-0192-D94AD4BF117F}"/>
              </a:ext>
            </a:extLst>
          </p:cNvPr>
          <p:cNvGrpSpPr/>
          <p:nvPr/>
        </p:nvGrpSpPr>
        <p:grpSpPr>
          <a:xfrm>
            <a:off x="680927" y="6285695"/>
            <a:ext cx="3382361" cy="386024"/>
            <a:chOff x="605041" y="6129352"/>
            <a:chExt cx="3382361" cy="386024"/>
          </a:xfrm>
        </p:grpSpPr>
        <p:sp>
          <p:nvSpPr>
            <p:cNvPr id="7" name="Rounded Rectangle 4">
              <a:extLst>
                <a:ext uri="{FF2B5EF4-FFF2-40B4-BE49-F238E27FC236}">
                  <a16:creationId xmlns:a16="http://schemas.microsoft.com/office/drawing/2014/main" id="{E6D6B819-3E17-74B6-EB96-610B8A9E8070}"/>
                </a:ext>
              </a:extLst>
            </p:cNvPr>
            <p:cNvSpPr/>
            <p:nvPr/>
          </p:nvSpPr>
          <p:spPr>
            <a:xfrm>
              <a:off x="855402" y="6167720"/>
              <a:ext cx="3132000" cy="326636"/>
            </a:xfrm>
            <a:prstGeom prst="roundRect">
              <a:avLst>
                <a:gd name="adj" fmla="val 22317"/>
              </a:avLst>
            </a:prstGeom>
            <a:solidFill>
              <a:schemeClr val="accent2"/>
            </a:solidFill>
            <a:ln w="6350" cap="flat" cmpd="sng" algn="ctr">
              <a:solidFill>
                <a:srgbClr val="F0AB00"/>
              </a:solidFill>
              <a:prstDash val="solid"/>
              <a:miter lim="800000"/>
            </a:ln>
            <a:effectLst/>
          </p:spPr>
          <p:txBody>
            <a:bodyPr lIns="180000" tIns="0" rIns="72000" bIns="3600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378" eaLnBrk="1" fontAlgn="auto" latinLnBrk="0" hangingPunct="1">
                <a:lnSpc>
                  <a:spcPts val="1500"/>
                </a:lnSpc>
                <a:spcBef>
                  <a:spcPts val="0"/>
                </a:spcBef>
                <a:spcAft>
                  <a:spcPts val="300"/>
                </a:spcAft>
                <a:buClrTx/>
                <a:buSzPts val="2400"/>
                <a:buFontTx/>
                <a:buNone/>
                <a:tabLst/>
                <a:defRPr/>
              </a:pPr>
              <a:r>
                <a:rPr kumimoji="0" lang="en-GB" sz="1050" b="0"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rPr>
                <a:t>Step completed </a:t>
              </a:r>
              <a:r>
                <a:rPr lang="en-GB" sz="1050" kern="0">
                  <a:solidFill>
                    <a:prstClr val="white"/>
                  </a:solidFill>
                  <a:latin typeface="Calibri Light" panose="020F0302020204030204" pitchFamily="34" charset="0"/>
                  <a:cs typeface="Calibri Light" panose="020F0302020204030204" pitchFamily="34" charset="0"/>
                </a:rPr>
                <a:t>for Oncology/</a:t>
              </a:r>
              <a:r>
                <a:rPr lang="en-GB" sz="1050" kern="0" err="1">
                  <a:solidFill>
                    <a:prstClr val="white"/>
                  </a:solidFill>
                  <a:latin typeface="Calibri Light" panose="020F0302020204030204" pitchFamily="34" charset="0"/>
                  <a:cs typeface="Calibri Light" panose="020F0302020204030204" pitchFamily="34" charset="0"/>
                </a:rPr>
                <a:t>Immunooncology</a:t>
              </a:r>
              <a:r>
                <a:rPr lang="en-GB" sz="1050" kern="0">
                  <a:solidFill>
                    <a:prstClr val="white"/>
                  </a:solidFill>
                  <a:latin typeface="Calibri Light" panose="020F0302020204030204" pitchFamily="34" charset="0"/>
                  <a:cs typeface="Calibri Light" panose="020F0302020204030204" pitchFamily="34" charset="0"/>
                </a:rPr>
                <a:t> ESRs</a:t>
              </a:r>
              <a:endParaRPr kumimoji="0" lang="en-US" sz="1050" b="1"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10" name="Oval 9">
              <a:extLst>
                <a:ext uri="{FF2B5EF4-FFF2-40B4-BE49-F238E27FC236}">
                  <a16:creationId xmlns:a16="http://schemas.microsoft.com/office/drawing/2014/main" id="{CDF8B27F-2EDD-6192-A990-526558237870}"/>
                </a:ext>
              </a:extLst>
            </p:cNvPr>
            <p:cNvSpPr/>
            <p:nvPr/>
          </p:nvSpPr>
          <p:spPr>
            <a:xfrm>
              <a:off x="605041" y="6129352"/>
              <a:ext cx="386952" cy="386024"/>
            </a:xfrm>
            <a:prstGeom prst="ellipse">
              <a:avLst/>
            </a:prstGeom>
            <a:solidFill>
              <a:sysClr val="window" lastClr="FFFFFF"/>
            </a:solidFill>
            <a:ln w="12700" cap="flat" cmpd="sng" algn="ctr">
              <a:solidFill>
                <a:schemeClr val="accent1"/>
              </a:solidFill>
              <a:prstDash val="solid"/>
              <a:miter lim="800000"/>
            </a:ln>
            <a:effectLst/>
          </p:spPr>
          <p:txBody>
            <a:bodyPr wrap="none" tIns="36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a:ln>
                    <a:noFill/>
                  </a:ln>
                  <a:effectLst/>
                  <a:uLnTx/>
                  <a:uFillTx/>
                  <a:latin typeface="Calibri" panose="020F0502020204030204" pitchFamily="34" charset="0"/>
                  <a:ea typeface="+mn-ea"/>
                  <a:cs typeface="Calibri" panose="020F0502020204030204" pitchFamily="34" charset="0"/>
                </a:rPr>
                <a:t>ONC</a:t>
              </a:r>
              <a:endParaRPr kumimoji="0" lang="pl-PL" sz="1500" b="1" i="0" u="none" strike="noStrike" kern="0" cap="none" spc="0" normalizeH="0" baseline="0" noProof="0">
                <a:ln>
                  <a:noFill/>
                </a:ln>
                <a:effectLst/>
                <a:uLnTx/>
                <a:uFillTx/>
                <a:latin typeface="Calibri" panose="020F0502020204030204" pitchFamily="34" charset="0"/>
                <a:ea typeface="+mn-ea"/>
                <a:cs typeface="Calibri" panose="020F0502020204030204" pitchFamily="34" charset="0"/>
              </a:endParaRPr>
            </a:p>
          </p:txBody>
        </p:sp>
      </p:grpSp>
      <p:sp>
        <p:nvSpPr>
          <p:cNvPr id="14" name="Oval 13">
            <a:extLst>
              <a:ext uri="{FF2B5EF4-FFF2-40B4-BE49-F238E27FC236}">
                <a16:creationId xmlns:a16="http://schemas.microsoft.com/office/drawing/2014/main" id="{1218D98B-03A4-6BAE-99C3-0BA50EB102F9}"/>
              </a:ext>
            </a:extLst>
          </p:cNvPr>
          <p:cNvSpPr/>
          <p:nvPr/>
        </p:nvSpPr>
        <p:spPr>
          <a:xfrm>
            <a:off x="4395776" y="3269197"/>
            <a:ext cx="432000" cy="432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Tree>
    <p:extLst>
      <p:ext uri="{BB962C8B-B14F-4D97-AF65-F5344CB8AC3E}">
        <p14:creationId xmlns:p14="http://schemas.microsoft.com/office/powerpoint/2010/main" val="61708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B63F81-9FB6-828D-34CD-5A1371173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1A2BC9A3-FEC5-2B77-B292-585CB264877A}"/>
              </a:ext>
            </a:extLst>
          </p:cNvPr>
          <p:cNvSpPr txBox="1"/>
          <p:nvPr/>
        </p:nvSpPr>
        <p:spPr>
          <a:xfrm>
            <a:off x="6081454" y="1847341"/>
            <a:ext cx="5901281" cy="4519122"/>
          </a:xfrm>
          <a:prstGeom prst="rect">
            <a:avLst/>
          </a:prstGeom>
          <a:noFill/>
        </p:spPr>
        <p:txBody>
          <a:bodyPr wrap="square" rtlCol="0">
            <a:spAutoFit/>
          </a:bodyPr>
          <a:lstStyle/>
          <a:p>
            <a:pPr marL="216000" marR="0" lvl="0" indent="-216000" algn="l" defTabSz="609585" rtl="0" eaLnBrk="1" fontAlgn="auto" latinLnBrk="0" hangingPunct="1">
              <a:lnSpc>
                <a:spcPts val="1700"/>
              </a:lnSpc>
              <a:spcBef>
                <a:spcPts val="0"/>
              </a:spcBef>
              <a:spcAft>
                <a:spcPts val="12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Once an ESR study proposal has been created and submitted to AstraZeneca, it undergoes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QC </a:t>
            </a: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(Quality Check) </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and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Review</a:t>
            </a:r>
          </a:p>
          <a:p>
            <a:pPr marL="216000" marR="0" lvl="0" indent="-216000" algn="l" defTabSz="609585" rtl="0" eaLnBrk="1" fontAlgn="auto" latinLnBrk="0" hangingPunct="1">
              <a:lnSpc>
                <a:spcPts val="1700"/>
              </a:lnSpc>
              <a:spcBef>
                <a:spcPts val="0"/>
              </a:spcBef>
              <a:spcAft>
                <a:spcPts val="12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Depending on the Verdict of the Proposal Review, the Investigator may receive a task: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Additional Information Requested</a:t>
            </a:r>
          </a:p>
          <a:p>
            <a:pPr marL="216000" marR="0" lvl="0" indent="-216000" algn="l" defTabSz="609585" rtl="0" eaLnBrk="1" fontAlgn="auto" latinLnBrk="0" hangingPunct="1">
              <a:lnSpc>
                <a:spcPts val="1700"/>
              </a:lnSpc>
              <a:spcBef>
                <a:spcPts val="0"/>
              </a:spcBef>
              <a:spcAft>
                <a:spcPts val="12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Once Proposal Review is completed, the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Protocol</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must be submitted</a:t>
            </a:r>
          </a:p>
          <a:p>
            <a:pPr marL="216000" marR="0" lvl="0" indent="-216000" algn="l" defTabSz="609585" rtl="0" eaLnBrk="1" fontAlgn="auto" latinLnBrk="0" hangingPunct="1">
              <a:lnSpc>
                <a:spcPts val="1700"/>
              </a:lnSpc>
              <a:spcBef>
                <a:spcPts val="0"/>
              </a:spcBef>
              <a:spcAft>
                <a:spcPts val="12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Depending on the Verdict of the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Protocol QC (Quality Check) and Review</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the Investigator may receive a task: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Additional Information Requested</a:t>
            </a:r>
          </a:p>
          <a:p>
            <a:pPr marL="216000" marR="0" lvl="0" indent="-216000" algn="l" defTabSz="609585" rtl="0" eaLnBrk="1" fontAlgn="auto" latinLnBrk="0" hangingPunct="1">
              <a:lnSpc>
                <a:spcPts val="1700"/>
              </a:lnSpc>
              <a:spcBef>
                <a:spcPts val="0"/>
              </a:spcBef>
              <a:spcAft>
                <a:spcPts val="12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Once the study is underway, it will be necessary for the Investigator </a:t>
            </a:r>
            <a:b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to provide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Project Status Updates</a:t>
            </a:r>
          </a:p>
          <a:p>
            <a:pPr marL="216000" marR="0" lvl="0" indent="-216000" algn="l" defTabSz="609585" rtl="0" eaLnBrk="1" fontAlgn="auto" latinLnBrk="0" hangingPunct="1">
              <a:lnSpc>
                <a:spcPts val="1700"/>
              </a:lnSpc>
              <a:spcBef>
                <a:spcPts val="0"/>
              </a:spcBef>
              <a:spcAft>
                <a:spcPts val="12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Investigator may need to create an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Amendment </a:t>
            </a:r>
            <a:r>
              <a:rPr kumimoji="0" lang="en-US" sz="140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and update the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Study Design template </a:t>
            </a:r>
            <a:r>
              <a:rPr kumimoji="0" lang="en-US" sz="140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document if the design has changed (applicable for Oncology and Immuno-Oncology studies)</a:t>
            </a:r>
            <a:endPar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216000" marR="0" lvl="0" indent="-216000" algn="l" defTabSz="609585" rtl="0" eaLnBrk="1" fontAlgn="auto" latinLnBrk="0" hangingPunct="1">
              <a:lnSpc>
                <a:spcPts val="1700"/>
              </a:lnSpc>
              <a:spcBef>
                <a:spcPts val="0"/>
              </a:spcBef>
              <a:spcAft>
                <a:spcPts val="1800"/>
              </a:spcAft>
              <a:buClr>
                <a:srgbClr val="830051"/>
              </a:buClr>
              <a:buSzTx/>
              <a:buFont typeface="Arial" panose="020B0604020202020204" pitchFamily="34" charset="0"/>
              <a:buChar char="•"/>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When the study is Closing, the Investigator will need to provide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Final Deliverables </a:t>
            </a:r>
            <a:r>
              <a:rPr kumimoji="0" lang="en-US" sz="140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(if applicable)</a:t>
            </a:r>
            <a:endPar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609585" rtl="0" eaLnBrk="1" fontAlgn="auto" latinLnBrk="0" hangingPunct="1">
              <a:lnSpc>
                <a:spcPts val="1800"/>
              </a:lnSpc>
              <a:spcBef>
                <a:spcPts val="0"/>
              </a:spcBef>
              <a:spcAft>
                <a:spcPts val="1200"/>
              </a:spcAft>
              <a:buClr>
                <a:srgbClr val="830051"/>
              </a:buClr>
              <a:buSzTx/>
              <a:buFontTx/>
              <a:buNone/>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 steps for each of these tasks are included in this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How To guide</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endParaRPr kumimoji="0" lang="en-US" sz="15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AE5C60A-9192-C719-A855-5A145D303FC5}"/>
                  </a:ext>
                </a:extLst>
              </p:cNvPr>
              <p:cNvSpPr txBox="1"/>
              <p:nvPr/>
            </p:nvSpPr>
            <p:spPr>
              <a:xfrm>
                <a:off x="327781" y="1836099"/>
                <a:ext cx="5616505" cy="4390882"/>
              </a:xfrm>
              <a:prstGeom prst="rect">
                <a:avLst/>
              </a:prstGeom>
              <a:noFill/>
            </p:spPr>
            <p:txBody>
              <a:bodyPr wrap="square" rIns="216000" rtlCol="0">
                <a:spAutoFit/>
              </a:bodyPr>
              <a:lstStyle/>
              <a:p>
                <a:pPr marL="0" marR="0" lvl="0" indent="0" algn="l" defTabSz="609585" rtl="0" eaLnBrk="1" fontAlgn="auto" latinLnBrk="0" hangingPunct="1">
                  <a:lnSpc>
                    <a:spcPts val="1800"/>
                  </a:lnSpc>
                  <a:spcBef>
                    <a:spcPts val="0"/>
                  </a:spcBef>
                  <a:spcAft>
                    <a:spcPts val="600"/>
                  </a:spcAft>
                  <a:buClr>
                    <a:srgbClr val="003865">
                      <a:lumMod val="50000"/>
                      <a:lumOff val="50000"/>
                    </a:srgbClr>
                  </a:buClr>
                  <a:buSzTx/>
                  <a:buFontTx/>
                  <a:buNone/>
                  <a:tabLst/>
                  <a:defRPr/>
                </a:pP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To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create a new ESR study proposal</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go to the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VCV homepage</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navigate </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to the </a:t>
                </a: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ESR Info </a:t>
                </a:r>
                <a:r>
                  <a:rPr kumimoji="0" lang="en-GB"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tab</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select </a:t>
                </a: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Externally Sponsored Research </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from the drop-down menu </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and click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+Create</a:t>
                </a:r>
              </a:p>
              <a:p>
                <a:pPr marL="216000" marR="0" lvl="1" indent="-216000" algn="l" defTabSz="609585" rtl="0" eaLnBrk="1" fontAlgn="auto" latinLnBrk="0" hangingPunct="1">
                  <a:lnSpc>
                    <a:spcPts val="1800"/>
                  </a:lnSpc>
                  <a:spcBef>
                    <a:spcPts val="0"/>
                  </a:spcBef>
                  <a:spcAft>
                    <a:spcPts val="1200"/>
                  </a:spcAft>
                  <a:buClr>
                    <a:srgbClr val="830051"/>
                  </a:buClr>
                  <a:buSzTx/>
                  <a:buFont typeface="Arial" panose="020B0604020202020204" pitchFamily="34" charset="0"/>
                  <a:buChar char="•"/>
                  <a:tabLst/>
                  <a:defRPr/>
                </a:pP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Open each section </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for the newly created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study proposal </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and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fill in mandatory fields </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by using the pencil icon to edit the fields. </a:t>
                </a:r>
                <a:b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Note that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mandatory fields are yellow and/or marked with asterisks</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b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b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Then click </a:t>
                </a:r>
                <a:r>
                  <a:rPr kumimoji="0" lang="en-US"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Save</a:t>
                </a:r>
                <a:r>
                  <a:rPr kumimoji="0" lang="en-US"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p>
              <a:p>
                <a:pPr marL="0" marR="0" lvl="0" indent="0" algn="l" defTabSz="609585" rtl="0" eaLnBrk="1" fontAlgn="auto" latinLnBrk="0" hangingPunct="1">
                  <a:lnSpc>
                    <a:spcPts val="1800"/>
                  </a:lnSpc>
                  <a:spcBef>
                    <a:spcPts val="0"/>
                  </a:spcBef>
                  <a:buClr>
                    <a:srgbClr val="003865">
                      <a:lumMod val="50000"/>
                      <a:lumOff val="50000"/>
                    </a:srgbClr>
                  </a:buClr>
                  <a:buSzTx/>
                  <a:buFontTx/>
                  <a:buNone/>
                  <a:tabLst/>
                  <a:defRPr/>
                </a:pP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It is essential to upload</a:t>
                </a:r>
                <a:r>
                  <a:rPr kumimoji="0" lang="en-GB"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endParaRPr kumimoji="0" lang="en-GB"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285750" marR="0" lvl="0" indent="-285750" algn="l" defTabSz="609585" rtl="0" eaLnBrk="1" fontAlgn="auto" latinLnBrk="0" hangingPunct="1">
                  <a:lnSpc>
                    <a:spcPts val="1800"/>
                  </a:lnSpc>
                  <a:spcBef>
                    <a:spcPts val="0"/>
                  </a:spcBef>
                  <a:spcAft>
                    <a:spcPts val="600"/>
                  </a:spcAft>
                  <a:buClr>
                    <a:srgbClr val="003865">
                      <a:lumMod val="50000"/>
                      <a:lumOff val="50000"/>
                    </a:srgbClr>
                  </a:buClr>
                  <a:buSzTx/>
                  <a:buFontTx/>
                  <a:buChar char="-"/>
                  <a:tabLst/>
                  <a:defRPr/>
                </a:pP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PI CV </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Primary Investigator Curriculum Vitae</a:t>
                </a:r>
                <a:r>
                  <a:rPr lang="en-GB" sz="1400">
                    <a:solidFill>
                      <a:srgbClr val="3F4444"/>
                    </a:solidFill>
                    <a:latin typeface="Calibri Light" panose="020F0302020204030204" pitchFamily="34" charset="0"/>
                    <a:ea typeface="Calibri Light" panose="020F0302020204030204" pitchFamily="34" charset="0"/>
                    <a:cs typeface="Calibri Light" panose="020F0302020204030204" pitchFamily="34" charset="0"/>
                  </a:rPr>
                  <a:t>, </a:t>
                </a:r>
              </a:p>
              <a:p>
                <a:pPr marL="285750" marR="0" lvl="0" indent="-285750" algn="l" defTabSz="609585" rtl="0" eaLnBrk="1" fontAlgn="auto" latinLnBrk="0" hangingPunct="1">
                  <a:lnSpc>
                    <a:spcPts val="1800"/>
                  </a:lnSpc>
                  <a:spcBef>
                    <a:spcPts val="0"/>
                  </a:spcBef>
                  <a:spcAft>
                    <a:spcPts val="600"/>
                  </a:spcAft>
                  <a:buClr>
                    <a:srgbClr val="003865">
                      <a:lumMod val="50000"/>
                      <a:lumOff val="50000"/>
                    </a:srgbClr>
                  </a:buClr>
                  <a:buSzTx/>
                  <a:buFontTx/>
                  <a:buChar char="-"/>
                  <a:tabLst/>
                  <a:defRPr/>
                </a:pP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Budget</a:t>
                </a:r>
                <a:r>
                  <a:rPr kumimoji="0" lang="pl-PL" sz="140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if funding is requested,</a:t>
                </a:r>
                <a:r>
                  <a:rPr kumimoji="0" lang="en-GB" sz="140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p>
              <a:p>
                <a:pPr marL="285750" lvl="0" indent="-285750" defTabSz="609585">
                  <a:lnSpc>
                    <a:spcPts val="1800"/>
                  </a:lnSpc>
                  <a:spcAft>
                    <a:spcPts val="600"/>
                  </a:spcAft>
                  <a:buClr>
                    <a:srgbClr val="003865">
                      <a:lumMod val="50000"/>
                      <a:lumOff val="50000"/>
                    </a:srgbClr>
                  </a:buClr>
                  <a:buFontTx/>
                  <a:buChar char="-"/>
                  <a:defRPr/>
                </a:pPr>
                <a:r>
                  <a:rPr kumimoji="0" lang="en-GB"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Study Design</a:t>
                </a:r>
                <a:r>
                  <a:rPr kumimoji="0" lang="en-GB" sz="1400" b="1" i="0" u="none" strike="noStrike" kern="1200" cap="none" spc="0" normalizeH="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 template </a:t>
                </a:r>
                <a:r>
                  <a:rPr lang="en-GB" sz="1400">
                    <a:solidFill>
                      <a:srgbClr val="3F4444"/>
                    </a:solidFill>
                    <a:latin typeface="Calibri Light" panose="020F0302020204030204" pitchFamily="34" charset="0"/>
                    <a:ea typeface="Calibri Light" panose="020F0302020204030204" pitchFamily="34" charset="0"/>
                    <a:cs typeface="Calibri Light" panose="020F0302020204030204" pitchFamily="34" charset="0"/>
                  </a:rPr>
                  <a:t>– for studies with TA = Oncology and Immuno-oncology </a:t>
                </a:r>
              </a:p>
              <a:p>
                <a:pPr lvl="0" defTabSz="609585">
                  <a:lnSpc>
                    <a:spcPts val="1800"/>
                  </a:lnSpc>
                  <a:spcAft>
                    <a:spcPts val="1200"/>
                  </a:spcAft>
                  <a:buClr>
                    <a:srgbClr val="003865">
                      <a:lumMod val="50000"/>
                      <a:lumOff val="50000"/>
                    </a:srgbClr>
                  </a:buClr>
                  <a:defRPr/>
                </a:pP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in the </a:t>
                </a: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Related Documents </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section before submitting the study </a:t>
                </a:r>
                <a:r>
                  <a:rPr kumimoji="0" lang="pl-PL" sz="1400" b="0" i="0" u="none" strike="noStrike" kern="1200" cap="none" spc="0" normalizeH="0" baseline="0" noProof="0">
                    <a:ln>
                      <a:noFill/>
                    </a:ln>
                    <a:effectLst/>
                    <a:uLnTx/>
                    <a:uFillTx/>
                    <a:latin typeface="Calibri Light" panose="020F0302020204030204" pitchFamily="34" charset="0"/>
                    <a:ea typeface="Calibri Light" panose="020F0302020204030204" pitchFamily="34" charset="0"/>
                    <a:cs typeface="Calibri Light" panose="020F0302020204030204" pitchFamily="34" charset="0"/>
                  </a:rPr>
                  <a:t>proposal for review by AstraZeneca</a:t>
                </a:r>
                <a:r>
                  <a:rPr lang="en-GB" sz="1400">
                    <a:latin typeface="Calibri Light" panose="020F0302020204030204" pitchFamily="34" charset="0"/>
                    <a:ea typeface="Calibri Light" panose="020F0302020204030204" pitchFamily="34" charset="0"/>
                    <a:cs typeface="Calibri Light" panose="020F0302020204030204" pitchFamily="34" charset="0"/>
                  </a:rPr>
                  <a:t> </a:t>
                </a:r>
                <a14:m>
                  <m:oMath xmlns:m="http://schemas.openxmlformats.org/officeDocument/2006/math">
                    <m:r>
                      <a:rPr kumimoji="0" lang="en-GB" sz="1400" b="0" i="1" u="none" strike="noStrike" kern="1200" cap="none" spc="0" normalizeH="0" baseline="0" noProof="0" smtClean="0">
                        <a:ln>
                          <a:noFill/>
                        </a:ln>
                        <a:solidFill>
                          <a:srgbClr val="3F4444"/>
                        </a:solidFill>
                        <a:effectLst/>
                        <a:uLnTx/>
                        <a:uFillTx/>
                        <a:latin typeface="Cambria Math" panose="02040503050406030204" pitchFamily="18" charset="0"/>
                        <a:ea typeface="Cambria Math" panose="02040503050406030204" pitchFamily="18" charset="0"/>
                        <a:cs typeface="Calibri Light" panose="020F0302020204030204" pitchFamily="34" charset="0"/>
                      </a:rPr>
                      <m:t>→ </m:t>
                    </m:r>
                  </m:oMath>
                </a14:m>
                <a:r>
                  <a:rPr kumimoji="0" lang="en-GB"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see Appendix </a:t>
                </a:r>
                <a:r>
                  <a:rPr kumimoji="0" lang="en-GB" sz="1400" b="1" i="0" u="sng"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2" action="ppaction://hlinksldjump">
                      <a:extLst>
                        <a:ext uri="{A12FA001-AC4F-418D-AE19-62706E023703}">
                          <ahyp:hlinkClr xmlns:ahyp="http://schemas.microsoft.com/office/drawing/2018/hyperlinkcolor" val="tx"/>
                        </a:ext>
                      </a:extLst>
                    </a:hlinkClick>
                  </a:rPr>
                  <a:t>How to upload a document</a:t>
                </a:r>
                <a:r>
                  <a:rPr kumimoji="0" lang="en-GB" sz="1400" b="0" i="0" u="none"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endParaRPr kumimoji="0" lang="en-GB" sz="1400" b="1" i="0" u="sng" strike="noStrike" kern="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l" defTabSz="609585" rtl="0" eaLnBrk="1" fontAlgn="auto" latinLnBrk="0" hangingPunct="1">
                  <a:lnSpc>
                    <a:spcPts val="1800"/>
                  </a:lnSpc>
                  <a:spcBef>
                    <a:spcPts val="0"/>
                  </a:spcBef>
                  <a:spcAft>
                    <a:spcPts val="1200"/>
                  </a:spcAft>
                  <a:buClr>
                    <a:srgbClr val="003865">
                      <a:lumMod val="50000"/>
                      <a:lumOff val="50000"/>
                    </a:srgbClr>
                  </a:buClr>
                  <a:buSzTx/>
                  <a:buFontTx/>
                  <a:buNone/>
                  <a:tabLst/>
                  <a:defRPr/>
                </a:pP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It is also essential to provide information about your </a:t>
                </a:r>
                <a:r>
                  <a:rPr kumimoji="0" lang="pl-PL" sz="1400" b="1"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Planned Publication </a:t>
                </a:r>
                <a:r>
                  <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before submitting the study proposal for review by AstraZeneca</a:t>
                </a:r>
                <a:r>
                  <a:rPr kumimoji="0" lang="en-GB"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rPr>
                  <a:t>.</a:t>
                </a:r>
                <a:endParaRPr kumimoji="0" lang="pl-PL" sz="1400" b="0" i="0" u="none" strike="noStrike" kern="1200" cap="none" spc="0" normalizeH="0" baseline="0" noProof="0">
                  <a:ln>
                    <a:noFill/>
                  </a:ln>
                  <a:solidFill>
                    <a:srgbClr val="3F4444"/>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mc:Choice>
        <mc:Fallback xmlns="">
          <p:sp>
            <p:nvSpPr>
              <p:cNvPr id="12" name="TextBox 11">
                <a:extLst>
                  <a:ext uri="{FF2B5EF4-FFF2-40B4-BE49-F238E27FC236}">
                    <a16:creationId xmlns:a16="http://schemas.microsoft.com/office/drawing/2014/main" id="{4AE5C60A-9192-C719-A855-5A145D303FC5}"/>
                  </a:ext>
                </a:extLst>
              </p:cNvPr>
              <p:cNvSpPr txBox="1">
                <a:spLocks noRot="1" noChangeAspect="1" noMove="1" noResize="1" noEditPoints="1" noAdjustHandles="1" noChangeArrowheads="1" noChangeShapeType="1" noTextEdit="1"/>
              </p:cNvSpPr>
              <p:nvPr/>
            </p:nvSpPr>
            <p:spPr>
              <a:xfrm>
                <a:off x="327781" y="1836099"/>
                <a:ext cx="5616505" cy="4390882"/>
              </a:xfrm>
              <a:prstGeom prst="rect">
                <a:avLst/>
              </a:prstGeom>
              <a:blipFill>
                <a:blip r:embed="rId3"/>
                <a:stretch>
                  <a:fillRect l="-434" t="-139" b="-694"/>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721159BB-7B1E-75A6-8E7B-E76D4E572AAA}"/>
              </a:ext>
            </a:extLst>
          </p:cNvPr>
          <p:cNvCxnSpPr>
            <a:cxnSpLocks/>
          </p:cNvCxnSpPr>
          <p:nvPr/>
        </p:nvCxnSpPr>
        <p:spPr>
          <a:xfrm>
            <a:off x="5948837" y="1952975"/>
            <a:ext cx="0" cy="439200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itle 6">
            <a:extLst>
              <a:ext uri="{FF2B5EF4-FFF2-40B4-BE49-F238E27FC236}">
                <a16:creationId xmlns:a16="http://schemas.microsoft.com/office/drawing/2014/main" id="{62612849-512C-81C4-872D-1BFB3CD72513}"/>
              </a:ext>
            </a:extLst>
          </p:cNvPr>
          <p:cNvSpPr txBox="1">
            <a:spLocks/>
          </p:cNvSpPr>
          <p:nvPr/>
        </p:nvSpPr>
        <p:spPr>
          <a:xfrm>
            <a:off x="407987" y="404812"/>
            <a:ext cx="11376025" cy="56822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a:ln>
                  <a:noFill/>
                </a:ln>
                <a:solidFill>
                  <a:srgbClr val="830051"/>
                </a:solidFill>
                <a:effectLst/>
                <a:uLnTx/>
                <a:uFillTx/>
                <a:latin typeface="Calisto MT"/>
                <a:ea typeface="+mj-ea"/>
                <a:cs typeface="+mj-cs"/>
              </a:rPr>
              <a:t>Introduction</a:t>
            </a:r>
            <a:endParaRPr kumimoji="0" lang="en-GB" sz="36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830051"/>
              </a:solidFill>
              <a:effectLst/>
              <a:uLnTx/>
              <a:uFillTx/>
              <a:latin typeface="Calisto MT"/>
              <a:ea typeface="+mj-ea"/>
              <a:cs typeface="+mj-cs"/>
            </a:endParaRPr>
          </a:p>
        </p:txBody>
      </p:sp>
    </p:spTree>
    <p:extLst>
      <p:ext uri="{BB962C8B-B14F-4D97-AF65-F5344CB8AC3E}">
        <p14:creationId xmlns:p14="http://schemas.microsoft.com/office/powerpoint/2010/main" val="193287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p:txBody>
          <a:bodyPr lIns="396000" tIns="0" rIns="180000" bIns="2556000">
            <a:normAutofit fontScale="90000"/>
          </a:bodyPr>
          <a:lstStyle/>
          <a:p>
            <a:br>
              <a:rPr lang="en-GB"/>
            </a:br>
            <a:br>
              <a:rPr lang="en-GB"/>
            </a:br>
            <a:br>
              <a:rPr lang="en-GB"/>
            </a:br>
            <a:br>
              <a:rPr lang="en-GB"/>
            </a:br>
            <a:br>
              <a:rPr lang="en-GB"/>
            </a:br>
            <a:br>
              <a:rPr lang="en-GB"/>
            </a:br>
            <a:br>
              <a:rPr lang="en-GB"/>
            </a:br>
            <a:br>
              <a:rPr lang="en-GB"/>
            </a:br>
            <a:r>
              <a:rPr lang="en-GB"/>
              <a:t>How to provide a Project Status Update (PSU)</a:t>
            </a:r>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p:txBody>
          <a:bodyPr>
            <a:normAutofit fontScale="92500" lnSpcReduction="10000"/>
          </a:bodyPr>
          <a:lstStyle/>
          <a:p>
            <a:r>
              <a:rPr lang="en-GB"/>
              <a:t>4</a:t>
            </a:r>
          </a:p>
        </p:txBody>
      </p:sp>
      <p:pic>
        <p:nvPicPr>
          <p:cNvPr id="8" name="Picture 7" descr="A white circle with yellow and purple letters and a v&#10;&#10;Description automatically generated with low confidence">
            <a:extLst>
              <a:ext uri="{FF2B5EF4-FFF2-40B4-BE49-F238E27FC236}">
                <a16:creationId xmlns:a16="http://schemas.microsoft.com/office/drawing/2014/main" id="{4F54EF73-FDC6-AD20-F287-02BFC231E68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
        <p:nvSpPr>
          <p:cNvPr id="9" name="Text Placeholder 14">
            <a:extLst>
              <a:ext uri="{FF2B5EF4-FFF2-40B4-BE49-F238E27FC236}">
                <a16:creationId xmlns:a16="http://schemas.microsoft.com/office/drawing/2014/main" id="{06893480-3126-9315-3EB8-BBC211C31FDD}"/>
              </a:ext>
            </a:extLst>
          </p:cNvPr>
          <p:cNvSpPr>
            <a:spLocks noGrp="1"/>
          </p:cNvSpPr>
          <p:nvPr>
            <p:ph type="body" sz="quarter" idx="34"/>
          </p:nvPr>
        </p:nvSpPr>
        <p:spPr>
          <a:xfrm>
            <a:off x="428626" y="5551293"/>
            <a:ext cx="1931116" cy="612552"/>
          </a:xfrm>
        </p:spPr>
        <p:txBody>
          <a:bodyPr anchor="b"/>
          <a:lstStyle/>
          <a:p>
            <a:r>
              <a:rPr kumimoji="0" lang="en-GB" sz="1600" i="0" u="none" strike="noStrike" kern="1200" cap="none" spc="0" normalizeH="0" baseline="0" noProof="0">
                <a:ln>
                  <a:noFill/>
                </a:ln>
                <a:effectLst/>
                <a:uLnTx/>
                <a:uFillTx/>
                <a:ea typeface="+mn-ea"/>
                <a:cs typeface="Calibri Light" panose="020F0302020204030204" pitchFamily="34" charset="0"/>
                <a:hlinkClick r:id="rId4" action="ppaction://hlinksldjump">
                  <a:extLst>
                    <a:ext uri="{A12FA001-AC4F-418D-AE19-62706E023703}">
                      <ahyp:hlinkClr xmlns:ahyp="http://schemas.microsoft.com/office/drawing/2018/hyperlinkcolor" val="tx"/>
                    </a:ext>
                  </a:extLst>
                </a:hlinkClick>
              </a:rPr>
              <a:t>Return to Contents</a:t>
            </a:r>
            <a:endParaRPr kumimoji="0" lang="en-GB" sz="1600" i="0" u="none" strike="noStrike" kern="1200" cap="none" spc="0" normalizeH="0" baseline="0" noProof="0">
              <a:ln>
                <a:noFill/>
              </a:ln>
              <a:effectLst/>
              <a:uLnTx/>
              <a:uFillTx/>
              <a:ea typeface="+mn-ea"/>
              <a:cs typeface="Calibri Light" panose="020F0302020204030204" pitchFamily="34" charset="0"/>
            </a:endParaRPr>
          </a:p>
        </p:txBody>
      </p:sp>
      <p:sp>
        <p:nvSpPr>
          <p:cNvPr id="7" name="TextBox 6">
            <a:extLst>
              <a:ext uri="{FF2B5EF4-FFF2-40B4-BE49-F238E27FC236}">
                <a16:creationId xmlns:a16="http://schemas.microsoft.com/office/drawing/2014/main" id="{2E953888-DA87-A20C-893D-FC782BDE92C8}"/>
              </a:ext>
            </a:extLst>
          </p:cNvPr>
          <p:cNvSpPr txBox="1"/>
          <p:nvPr/>
        </p:nvSpPr>
        <p:spPr>
          <a:xfrm>
            <a:off x="854858" y="4985911"/>
            <a:ext cx="2618223" cy="4247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Click the link to see the training video, </a:t>
            </a:r>
            <a:r>
              <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5"/>
              </a:rPr>
              <a:t>How to provide a project status update</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 name="Graphic 9" descr="Information with solid fill">
            <a:extLst>
              <a:ext uri="{FF2B5EF4-FFF2-40B4-BE49-F238E27FC236}">
                <a16:creationId xmlns:a16="http://schemas.microsoft.com/office/drawing/2014/main" id="{20C76BBE-66B9-251E-4837-38F761DF273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618" y="4919299"/>
            <a:ext cx="531008" cy="531008"/>
          </a:xfrm>
          <a:prstGeom prst="rect">
            <a:avLst/>
          </a:prstGeom>
        </p:spPr>
      </p:pic>
    </p:spTree>
    <p:extLst>
      <p:ext uri="{BB962C8B-B14F-4D97-AF65-F5344CB8AC3E}">
        <p14:creationId xmlns:p14="http://schemas.microsoft.com/office/powerpoint/2010/main" val="353840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E2030-0F02-86E4-123B-877B6CE38B5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2BB4666-59B1-B7A8-6D1F-4A11C39A238E}"/>
              </a:ext>
            </a:extLst>
          </p:cNvPr>
          <p:cNvPicPr>
            <a:picLocks noChangeAspect="1"/>
          </p:cNvPicPr>
          <p:nvPr/>
        </p:nvPicPr>
        <p:blipFill>
          <a:blip r:embed="rId3"/>
          <a:stretch>
            <a:fillRect/>
          </a:stretch>
        </p:blipFill>
        <p:spPr>
          <a:xfrm>
            <a:off x="6852013" y="1264292"/>
            <a:ext cx="4932000" cy="2420778"/>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88DD9112-5155-E617-F13F-1B3B4D7DB6C5}"/>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F44888FB-5674-10C2-7C4C-D033F135A259}"/>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E1DE07DB-2D9F-A9FD-515F-B8FB2221C3BF}"/>
              </a:ext>
            </a:extLst>
          </p:cNvPr>
          <p:cNvGrpSpPr/>
          <p:nvPr/>
        </p:nvGrpSpPr>
        <p:grpSpPr>
          <a:xfrm>
            <a:off x="413173" y="3086825"/>
            <a:ext cx="3520072" cy="839751"/>
            <a:chOff x="4314305" y="3009825"/>
            <a:chExt cx="2470786" cy="589435"/>
          </a:xfrm>
        </p:grpSpPr>
        <p:sp>
          <p:nvSpPr>
            <p:cNvPr id="27" name="Rounded Rectangle 4">
              <a:extLst>
                <a:ext uri="{FF2B5EF4-FFF2-40B4-BE49-F238E27FC236}">
                  <a16:creationId xmlns:a16="http://schemas.microsoft.com/office/drawing/2014/main" id="{BB647A05-CF40-2234-38E3-BEAEA99DA256}"/>
                </a:ext>
              </a:extLst>
            </p:cNvPr>
            <p:cNvSpPr/>
            <p:nvPr/>
          </p:nvSpPr>
          <p:spPr>
            <a:xfrm>
              <a:off x="4510891" y="3203260"/>
              <a:ext cx="2274200" cy="396000"/>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Accept</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11A7F1EC-E4D4-9795-C575-615DA08E9935}"/>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10" name="Connector: Elbow 9">
            <a:extLst>
              <a:ext uri="{FF2B5EF4-FFF2-40B4-BE49-F238E27FC236}">
                <a16:creationId xmlns:a16="http://schemas.microsoft.com/office/drawing/2014/main" id="{99737E01-13C0-8538-A645-D9BE263D9251}"/>
              </a:ext>
            </a:extLst>
          </p:cNvPr>
          <p:cNvCxnSpPr>
            <a:cxnSpLocks/>
            <a:stCxn id="27" idx="3"/>
            <a:endCxn id="6" idx="1"/>
          </p:cNvCxnSpPr>
          <p:nvPr/>
        </p:nvCxnSpPr>
        <p:spPr>
          <a:xfrm flipV="1">
            <a:off x="3933245" y="2038397"/>
            <a:ext cx="7170530" cy="1606094"/>
          </a:xfrm>
          <a:prstGeom prst="bentConnector3">
            <a:avLst>
              <a:gd name="adj1" fmla="val 24496"/>
            </a:avLst>
          </a:prstGeom>
          <a:noFill/>
          <a:ln w="19050" cap="flat" cmpd="sng" algn="ctr">
            <a:solidFill>
              <a:schemeClr val="accent1"/>
            </a:solidFill>
            <a:prstDash val="dash"/>
            <a:tailEnd type="triangle"/>
          </a:ln>
          <a:effectLst/>
        </p:spPr>
      </p:cxnSp>
      <p:pic>
        <p:nvPicPr>
          <p:cNvPr id="6" name="Picture 5" descr="A blue rectangle with white text&#10;&#10;Description automatically generated">
            <a:extLst>
              <a:ext uri="{FF2B5EF4-FFF2-40B4-BE49-F238E27FC236}">
                <a16:creationId xmlns:a16="http://schemas.microsoft.com/office/drawing/2014/main" id="{49FE5455-F83B-701C-E52D-C16797EBA71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03775" y="1831740"/>
            <a:ext cx="804618" cy="413314"/>
          </a:xfrm>
          <a:prstGeom prst="rect">
            <a:avLst/>
          </a:prstGeom>
          <a:ln w="25400">
            <a:solidFill>
              <a:schemeClr val="accent2"/>
            </a:solidFill>
          </a:ln>
        </p:spPr>
      </p:pic>
      <p:pic>
        <p:nvPicPr>
          <p:cNvPr id="2" name="Picture 1">
            <a:extLst>
              <a:ext uri="{FF2B5EF4-FFF2-40B4-BE49-F238E27FC236}">
                <a16:creationId xmlns:a16="http://schemas.microsoft.com/office/drawing/2014/main" id="{ACB63E18-4ABB-8D66-FE6B-95E5C42E1BA2}"/>
              </a:ext>
            </a:extLst>
          </p:cNvPr>
          <p:cNvPicPr>
            <a:picLocks noChangeAspect="1"/>
          </p:cNvPicPr>
          <p:nvPr/>
        </p:nvPicPr>
        <p:blipFill>
          <a:blip r:embed="rId5"/>
          <a:stretch>
            <a:fillRect/>
          </a:stretch>
        </p:blipFill>
        <p:spPr>
          <a:xfrm>
            <a:off x="6852013" y="3812503"/>
            <a:ext cx="4932000" cy="2348571"/>
          </a:xfrm>
          <a:prstGeom prst="rect">
            <a:avLst/>
          </a:prstGeom>
          <a:ln w="12700">
            <a:solidFill>
              <a:schemeClr val="accent2"/>
            </a:solidFill>
          </a:ln>
        </p:spPr>
      </p:pic>
      <p:grpSp>
        <p:nvGrpSpPr>
          <p:cNvPr id="25" name="Group 24">
            <a:extLst>
              <a:ext uri="{FF2B5EF4-FFF2-40B4-BE49-F238E27FC236}">
                <a16:creationId xmlns:a16="http://schemas.microsoft.com/office/drawing/2014/main" id="{3F7ACE04-9AF5-7B27-7A5C-7A7EFB147FF9}"/>
              </a:ext>
            </a:extLst>
          </p:cNvPr>
          <p:cNvGrpSpPr/>
          <p:nvPr/>
        </p:nvGrpSpPr>
        <p:grpSpPr>
          <a:xfrm>
            <a:off x="402494" y="4263375"/>
            <a:ext cx="3520072" cy="941988"/>
            <a:chOff x="4314305" y="3009825"/>
            <a:chExt cx="2470786" cy="661196"/>
          </a:xfrm>
        </p:grpSpPr>
        <p:sp>
          <p:nvSpPr>
            <p:cNvPr id="29" name="Rounded Rectangle 4">
              <a:extLst>
                <a:ext uri="{FF2B5EF4-FFF2-40B4-BE49-F238E27FC236}">
                  <a16:creationId xmlns:a16="http://schemas.microsoft.com/office/drawing/2014/main" id="{98DAC77D-7271-2A24-5B9D-661BDAE92E09}"/>
                </a:ext>
              </a:extLst>
            </p:cNvPr>
            <p:cNvSpPr/>
            <p:nvPr/>
          </p:nvSpPr>
          <p:spPr>
            <a:xfrm>
              <a:off x="4510892" y="3203260"/>
              <a:ext cx="2274199" cy="467761"/>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To create a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PSU record</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go to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Project Status Updates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 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 </a:t>
              </a:r>
              <a:endParaRPr kumimoji="0" lang="pl-PL"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0" name="Oval 29">
              <a:extLst>
                <a:ext uri="{FF2B5EF4-FFF2-40B4-BE49-F238E27FC236}">
                  <a16:creationId xmlns:a16="http://schemas.microsoft.com/office/drawing/2014/main" id="{30B1D696-C722-A268-85A1-EB171F1F90F1}"/>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4" name="Picture 3" descr="A white sign with black text&#10;&#10;Description automatically generated">
            <a:extLst>
              <a:ext uri="{FF2B5EF4-FFF2-40B4-BE49-F238E27FC236}">
                <a16:creationId xmlns:a16="http://schemas.microsoft.com/office/drawing/2014/main" id="{65A7FCBD-E515-6F15-1B94-4363CBAA29C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1" b="9522"/>
          <a:stretch/>
        </p:blipFill>
        <p:spPr>
          <a:xfrm>
            <a:off x="7812517" y="4965152"/>
            <a:ext cx="703597" cy="253934"/>
          </a:xfrm>
          <a:prstGeom prst="rect">
            <a:avLst/>
          </a:prstGeom>
          <a:ln w="19050">
            <a:solidFill>
              <a:schemeClr val="accent2"/>
            </a:solidFill>
          </a:ln>
        </p:spPr>
      </p:pic>
      <p:cxnSp>
        <p:nvCxnSpPr>
          <p:cNvPr id="5" name="Connector: Elbow 35">
            <a:extLst>
              <a:ext uri="{FF2B5EF4-FFF2-40B4-BE49-F238E27FC236}">
                <a16:creationId xmlns:a16="http://schemas.microsoft.com/office/drawing/2014/main" id="{B316FB2E-3205-2F29-0F04-5BE09E078A71}"/>
              </a:ext>
            </a:extLst>
          </p:cNvPr>
          <p:cNvCxnSpPr>
            <a:cxnSpLocks/>
            <a:stCxn id="29" idx="3"/>
            <a:endCxn id="4" idx="1"/>
          </p:cNvCxnSpPr>
          <p:nvPr/>
        </p:nvCxnSpPr>
        <p:spPr>
          <a:xfrm>
            <a:off x="3922566" y="4872160"/>
            <a:ext cx="3889951" cy="219959"/>
          </a:xfrm>
          <a:prstGeom prst="bentConnector3">
            <a:avLst>
              <a:gd name="adj1" fmla="val 50000"/>
            </a:avLst>
          </a:prstGeom>
          <a:noFill/>
          <a:ln w="19050" cap="flat" cmpd="sng" algn="ctr">
            <a:solidFill>
              <a:schemeClr val="accent2"/>
            </a:solidFill>
            <a:prstDash val="dash"/>
            <a:tailEnd type="triangle"/>
          </a:ln>
          <a:effectLst/>
        </p:spPr>
      </p:cxnSp>
      <p:sp>
        <p:nvSpPr>
          <p:cNvPr id="7" name="Rounded Rectangle 4">
            <a:extLst>
              <a:ext uri="{FF2B5EF4-FFF2-40B4-BE49-F238E27FC236}">
                <a16:creationId xmlns:a16="http://schemas.microsoft.com/office/drawing/2014/main" id="{A46A80C6-D3FE-AB22-8B7A-11658BEB7E51}"/>
              </a:ext>
            </a:extLst>
          </p:cNvPr>
          <p:cNvSpPr/>
          <p:nvPr/>
        </p:nvSpPr>
        <p:spPr>
          <a:xfrm>
            <a:off x="735652" y="1179698"/>
            <a:ext cx="4320000" cy="1750787"/>
          </a:xfrm>
          <a:prstGeom prst="roundRect">
            <a:avLst>
              <a:gd name="adj" fmla="val 0"/>
            </a:avLst>
          </a:prstGeom>
          <a:solidFill>
            <a:schemeClr val="tx1"/>
          </a:solidFill>
          <a:ln w="6350" cap="flat" cmpd="sng" algn="ctr">
            <a:noFill/>
            <a:prstDash val="solid"/>
          </a:ln>
          <a:effectLst/>
        </p:spPr>
        <p:txBody>
          <a:bodyPr lIns="216000" tIns="45720" rIns="216000" bIns="45720" rtlCol="0" anchor="ctr">
            <a:normAutofit/>
          </a:bodyPr>
          <a:lstStyle/>
          <a:p>
            <a:pPr marL="0" marR="0" lvl="0" indent="0" algn="ctr" defTabSz="914378" rtl="0" eaLnBrk="1" fontAlgn="auto" latinLnBrk="0" hangingPunct="1">
              <a:lnSpc>
                <a:spcPts val="1400"/>
              </a:lnSpc>
              <a:spcBef>
                <a:spcPts val="0"/>
              </a:spcBef>
              <a:spcAft>
                <a:spcPts val="600"/>
              </a:spcAft>
              <a:buClrTx/>
              <a:buSzPts val="2400"/>
              <a:buFontTx/>
              <a:buNone/>
              <a:tabLst/>
              <a:defRPr/>
            </a:pPr>
            <a:r>
              <a:rPr lang="en-GB" sz="1200">
                <a:solidFill>
                  <a:srgbClr val="FFFFFF"/>
                </a:solidFill>
                <a:latin typeface="Calibri"/>
              </a:rPr>
              <a:t>As per the terms outlined in the contract, the Sponsor is required to provide</a:t>
            </a:r>
            <a:r>
              <a:rPr lang="en-GB" sz="1200" b="1">
                <a:solidFill>
                  <a:srgbClr val="FFFFFF"/>
                </a:solidFill>
                <a:latin typeface="Calibri"/>
              </a:rPr>
              <a:t> Project Status Updates</a:t>
            </a:r>
            <a:r>
              <a:rPr lang="en-GB" sz="1200">
                <a:solidFill>
                  <a:srgbClr val="FFFFFF"/>
                </a:solidFill>
                <a:latin typeface="Calibri"/>
              </a:rPr>
              <a:t>. Project Status Updates section is available after a </a:t>
            </a:r>
            <a:r>
              <a:rPr lang="en-GB" sz="1200" b="1">
                <a:solidFill>
                  <a:srgbClr val="FFFFFF"/>
                </a:solidFill>
                <a:latin typeface="Calibri"/>
              </a:rPr>
              <a:t>Contract</a:t>
            </a:r>
            <a:r>
              <a:rPr lang="en-GB" sz="1200">
                <a:solidFill>
                  <a:srgbClr val="FFFFFF"/>
                </a:solidFill>
                <a:latin typeface="Calibri"/>
              </a:rPr>
              <a:t> is signed and executed. Reminders are sent to the Sponsor to improve </a:t>
            </a:r>
            <a:r>
              <a:rPr lang="en-GB" sz="1200" b="1">
                <a:solidFill>
                  <a:srgbClr val="FFFFFF"/>
                </a:solidFill>
                <a:latin typeface="Calibri"/>
              </a:rPr>
              <a:t>PSU submission timelines</a:t>
            </a:r>
            <a:r>
              <a:rPr lang="en-GB" sz="1200">
                <a:solidFill>
                  <a:srgbClr val="FFFFFF"/>
                </a:solidFill>
                <a:latin typeface="Calibri"/>
              </a:rPr>
              <a:t>.</a:t>
            </a:r>
          </a:p>
          <a:p>
            <a:pPr algn="ctr" defTabSz="914378">
              <a:lnSpc>
                <a:spcPts val="1400"/>
              </a:lnSpc>
              <a:buSzPts val="2400"/>
              <a:defRPr/>
            </a:pPr>
            <a:r>
              <a:rPr lang="en-GB" sz="1200">
                <a:solidFill>
                  <a:srgbClr val="FFFFFF"/>
                </a:solidFill>
                <a:latin typeface="Calibri"/>
              </a:rPr>
              <a:t>Additionally, Local Coordinator can </a:t>
            </a:r>
            <a:r>
              <a:rPr lang="en-GB" sz="1200" b="1">
                <a:solidFill>
                  <a:srgbClr val="FFFFFF"/>
                </a:solidFill>
                <a:latin typeface="Calibri"/>
              </a:rPr>
              <a:t>request PSUs </a:t>
            </a:r>
            <a:r>
              <a:rPr lang="en-GB" sz="1200">
                <a:solidFill>
                  <a:srgbClr val="FFFFFF"/>
                </a:solidFill>
                <a:latin typeface="Calibri"/>
              </a:rPr>
              <a:t>ad hoc at any time during the study. In such cases</a:t>
            </a:r>
            <a:r>
              <a:rPr lang="en-GB" sz="1200">
                <a:solidFill>
                  <a:srgbClr val="FFFFFF"/>
                </a:solidFill>
              </a:rPr>
              <a:t>, the task </a:t>
            </a:r>
            <a:r>
              <a:rPr lang="en-GB" sz="1200" b="1">
                <a:solidFill>
                  <a:srgbClr val="FFFFFF"/>
                </a:solidFill>
              </a:rPr>
              <a:t>PSU Requested</a:t>
            </a:r>
            <a:r>
              <a:rPr lang="en-GB" sz="1200">
                <a:solidFill>
                  <a:srgbClr val="FFFFFF"/>
                </a:solidFill>
              </a:rPr>
              <a:t> with </a:t>
            </a:r>
            <a:r>
              <a:rPr lang="en-GB" sz="1200" b="1">
                <a:solidFill>
                  <a:srgbClr val="FFFFFF"/>
                </a:solidFill>
              </a:rPr>
              <a:t>Due Date </a:t>
            </a:r>
            <a:r>
              <a:rPr lang="en-GB" sz="1200">
                <a:solidFill>
                  <a:srgbClr val="FFFFFF"/>
                </a:solidFill>
              </a:rPr>
              <a:t>appears in the taskbar.</a:t>
            </a:r>
            <a:endParaRPr lang="en-GB" sz="1200">
              <a:solidFill>
                <a:srgbClr val="FFFFFF"/>
              </a:solidFill>
              <a:latin typeface="Calibri"/>
            </a:endParaRPr>
          </a:p>
        </p:txBody>
      </p:sp>
      <p:sp>
        <p:nvSpPr>
          <p:cNvPr id="14" name="Rounded Rectangle 4">
            <a:extLst>
              <a:ext uri="{FF2B5EF4-FFF2-40B4-BE49-F238E27FC236}">
                <a16:creationId xmlns:a16="http://schemas.microsoft.com/office/drawing/2014/main" id="{97B9EB24-4ED7-245E-A060-8038A68DD431}"/>
              </a:ext>
            </a:extLst>
          </p:cNvPr>
          <p:cNvSpPr/>
          <p:nvPr/>
        </p:nvSpPr>
        <p:spPr>
          <a:xfrm>
            <a:off x="1995652" y="5729328"/>
            <a:ext cx="3060000" cy="616749"/>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defRPr/>
            </a:pPr>
            <a:r>
              <a:rPr lang="en-GB" sz="1200" b="1">
                <a:solidFill>
                  <a:srgbClr val="000000"/>
                </a:solidFill>
                <a:latin typeface="Calibri"/>
                <a:ea typeface="Calibri"/>
                <a:cs typeface="Calibri"/>
              </a:rPr>
              <a:t>Please note:</a:t>
            </a:r>
            <a:r>
              <a:rPr lang="en-GB" sz="1200">
                <a:solidFill>
                  <a:srgbClr val="000000"/>
                </a:solidFill>
                <a:latin typeface="Calibri"/>
                <a:ea typeface="Calibri"/>
                <a:cs typeface="Calibri"/>
              </a:rPr>
              <a:t> Only one PSU can be created per day. </a:t>
            </a:r>
          </a:p>
        </p:txBody>
      </p:sp>
    </p:spTree>
    <p:extLst>
      <p:ext uri="{BB962C8B-B14F-4D97-AF65-F5344CB8AC3E}">
        <p14:creationId xmlns:p14="http://schemas.microsoft.com/office/powerpoint/2010/main" val="233996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1F0FCBC-EBA0-AC00-0135-1F69820A950E}"/>
              </a:ext>
            </a:extLst>
          </p:cNvPr>
          <p:cNvGrpSpPr/>
          <p:nvPr/>
        </p:nvGrpSpPr>
        <p:grpSpPr>
          <a:xfrm>
            <a:off x="6856761" y="1664772"/>
            <a:ext cx="4932000" cy="2108571"/>
            <a:chOff x="6856761" y="1664772"/>
            <a:chExt cx="4932000" cy="2108571"/>
          </a:xfrm>
        </p:grpSpPr>
        <p:pic>
          <p:nvPicPr>
            <p:cNvPr id="5" name="Picture 4">
              <a:extLst>
                <a:ext uri="{FF2B5EF4-FFF2-40B4-BE49-F238E27FC236}">
                  <a16:creationId xmlns:a16="http://schemas.microsoft.com/office/drawing/2014/main" id="{E192312E-6920-7763-BAF1-52BD94C9E16B}"/>
                </a:ext>
              </a:extLst>
            </p:cNvPr>
            <p:cNvPicPr>
              <a:picLocks noChangeAspect="1"/>
            </p:cNvPicPr>
            <p:nvPr/>
          </p:nvPicPr>
          <p:blipFill>
            <a:blip r:embed="rId3"/>
            <a:stretch>
              <a:fillRect/>
            </a:stretch>
          </p:blipFill>
          <p:spPr>
            <a:xfrm>
              <a:off x="6856761" y="1664772"/>
              <a:ext cx="4932000" cy="2108571"/>
            </a:xfrm>
            <a:prstGeom prst="rect">
              <a:avLst/>
            </a:prstGeom>
            <a:ln w="12700">
              <a:solidFill>
                <a:schemeClr val="accent2"/>
              </a:solidFill>
            </a:ln>
          </p:spPr>
        </p:pic>
        <p:pic>
          <p:nvPicPr>
            <p:cNvPr id="23" name="Picture 22">
              <a:extLst>
                <a:ext uri="{FF2B5EF4-FFF2-40B4-BE49-F238E27FC236}">
                  <a16:creationId xmlns:a16="http://schemas.microsoft.com/office/drawing/2014/main" id="{EB855E19-B0E4-F19A-046A-5A74413A3537}"/>
                </a:ext>
              </a:extLst>
            </p:cNvPr>
            <p:cNvPicPr>
              <a:picLocks noChangeAspect="1"/>
            </p:cNvPicPr>
            <p:nvPr/>
          </p:nvPicPr>
          <p:blipFill>
            <a:blip r:embed="rId4"/>
            <a:stretch>
              <a:fillRect/>
            </a:stretch>
          </p:blipFill>
          <p:spPr>
            <a:xfrm>
              <a:off x="7553296" y="2097087"/>
              <a:ext cx="2532746" cy="677777"/>
            </a:xfrm>
            <a:prstGeom prst="rect">
              <a:avLst/>
            </a:prstGeom>
            <a:ln w="19050">
              <a:solidFill>
                <a:schemeClr val="accent2"/>
              </a:solidFill>
            </a:ln>
          </p:spPr>
        </p:pic>
      </p:grpSp>
      <p:pic>
        <p:nvPicPr>
          <p:cNvPr id="16" name="Picture 15">
            <a:extLst>
              <a:ext uri="{FF2B5EF4-FFF2-40B4-BE49-F238E27FC236}">
                <a16:creationId xmlns:a16="http://schemas.microsoft.com/office/drawing/2014/main" id="{3EE10A49-2314-9944-8B39-8A5C5ADAFB8F}"/>
              </a:ext>
            </a:extLst>
          </p:cNvPr>
          <p:cNvPicPr>
            <a:picLocks noChangeAspect="1"/>
          </p:cNvPicPr>
          <p:nvPr/>
        </p:nvPicPr>
        <p:blipFill>
          <a:blip r:embed="rId3"/>
          <a:stretch>
            <a:fillRect/>
          </a:stretch>
        </p:blipFill>
        <p:spPr>
          <a:xfrm>
            <a:off x="6856761" y="3918806"/>
            <a:ext cx="4932000" cy="2108571"/>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33170773-29FA-F46E-9175-E425C472CFE4}"/>
              </a:ext>
            </a:extLst>
          </p:cNvPr>
          <p:cNvGrpSpPr/>
          <p:nvPr/>
        </p:nvGrpSpPr>
        <p:grpSpPr>
          <a:xfrm>
            <a:off x="403239" y="4239259"/>
            <a:ext cx="3700072" cy="948591"/>
            <a:chOff x="4314305" y="2880212"/>
            <a:chExt cx="2597131" cy="665830"/>
          </a:xfrm>
        </p:grpSpPr>
        <p:sp>
          <p:nvSpPr>
            <p:cNvPr id="27" name="Rounded Rectangle 4">
              <a:extLst>
                <a:ext uri="{FF2B5EF4-FFF2-40B4-BE49-F238E27FC236}">
                  <a16:creationId xmlns:a16="http://schemas.microsoft.com/office/drawing/2014/main" id="{6980C79C-F51C-6489-0796-CFFB4C83CA08}"/>
                </a:ext>
              </a:extLst>
            </p:cNvPr>
            <p:cNvSpPr/>
            <p:nvPr/>
          </p:nvSpPr>
          <p:spPr>
            <a:xfrm>
              <a:off x="4510891" y="3058237"/>
              <a:ext cx="2400545" cy="487805"/>
            </a:xfrm>
            <a:prstGeom prst="roundRect">
              <a:avLst>
                <a:gd name="adj" fmla="val 0"/>
              </a:avLst>
            </a:prstGeom>
            <a:solidFill>
              <a:schemeClr val="accent1"/>
            </a:solidFill>
            <a:ln w="6350" cap="flat" cmpd="sng" algn="ctr">
              <a:noFill/>
              <a:prstDash val="solid"/>
            </a:ln>
            <a:effectLst/>
          </p:spPr>
          <p:txBody>
            <a:bodyPr lIns="108000" tIns="0" rIns="72000" bIns="0" rtlCol="0" anchor="ctr">
              <a:normAutofit/>
            </a:bodyPr>
            <a:lstStyle/>
            <a:p>
              <a:pPr algn="ctr" defTabSz="914378">
                <a:lnSpc>
                  <a:spcPts val="1500"/>
                </a:lnSpc>
                <a:buSzPts val="2400"/>
                <a:defRPr/>
              </a:pPr>
              <a:r>
                <a:rPr lang="en-GB" sz="1200" kern="0">
                  <a:solidFill>
                    <a:srgbClr val="FFFFFF"/>
                  </a:solidFill>
                  <a:latin typeface="Calibri"/>
                  <a:ea typeface="Calibri"/>
                  <a:cs typeface="Calibri"/>
                </a:rPr>
                <a:t>Answer </a:t>
              </a:r>
              <a:r>
                <a:rPr lang="en-GB" sz="1200" kern="0">
                  <a:solidFill>
                    <a:srgbClr val="FFFFFF"/>
                  </a:solidFill>
                  <a:ea typeface="Calibri"/>
                  <a:cs typeface="Calibri"/>
                </a:rPr>
                <a:t>the </a:t>
              </a:r>
              <a:r>
                <a:rPr lang="en-GB" sz="1200" b="1" kern="0">
                  <a:solidFill>
                    <a:srgbClr val="FFFFFF"/>
                  </a:solidFill>
                  <a:ea typeface="Calibri"/>
                  <a:cs typeface="Calibri"/>
                </a:rPr>
                <a:t>Yes/No </a:t>
              </a:r>
              <a:r>
                <a:rPr lang="en-GB" sz="1200" kern="0">
                  <a:solidFill>
                    <a:srgbClr val="FFFFFF"/>
                  </a:solidFill>
                  <a:ea typeface="Calibri"/>
                  <a:cs typeface="Calibri"/>
                </a:rPr>
                <a:t>questions </a:t>
              </a:r>
              <a:r>
                <a:rPr lang="en-GB" sz="1200" kern="0">
                  <a:solidFill>
                    <a:srgbClr val="FFFFFF"/>
                  </a:solidFill>
                  <a:latin typeface="Calibri"/>
                  <a:ea typeface="Calibri"/>
                  <a:cs typeface="Calibri"/>
                </a:rPr>
                <a:t>to choose which sections you want to update</a:t>
              </a:r>
            </a:p>
          </p:txBody>
        </p:sp>
        <p:sp>
          <p:nvSpPr>
            <p:cNvPr id="28" name="Oval 27">
              <a:extLst>
                <a:ext uri="{FF2B5EF4-FFF2-40B4-BE49-F238E27FC236}">
                  <a16:creationId xmlns:a16="http://schemas.microsoft.com/office/drawing/2014/main" id="{5A9D40F4-1E71-6ABF-83E9-9BB17CA85A37}"/>
                </a:ext>
              </a:extLst>
            </p:cNvPr>
            <p:cNvSpPr/>
            <p:nvPr/>
          </p:nvSpPr>
          <p:spPr>
            <a:xfrm>
              <a:off x="4314305" y="2880212"/>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20EDA0BB-3270-E9E6-87CE-2A5178FEDA63}"/>
              </a:ext>
            </a:extLst>
          </p:cNvPr>
          <p:cNvSpPr/>
          <p:nvPr/>
        </p:nvSpPr>
        <p:spPr>
          <a:xfrm>
            <a:off x="1915240" y="1503859"/>
            <a:ext cx="2880000" cy="650054"/>
          </a:xfrm>
          <a:prstGeom prst="roundRect">
            <a:avLst>
              <a:gd name="adj" fmla="val 0"/>
            </a:avLst>
          </a:prstGeom>
          <a:solidFill>
            <a:schemeClr val="tx1"/>
          </a:solidFill>
          <a:ln w="6350" cap="flat" cmpd="sng" algn="ctr">
            <a:noFill/>
            <a:prstDash val="solid"/>
          </a:ln>
          <a:effectLst/>
        </p:spPr>
        <p:txBody>
          <a:bodyPr lIns="216000" tIns="45720" rIns="216000" bIns="45720" rtlCol="0" anchor="ctr">
            <a:normAutofit/>
          </a:bodyPr>
          <a:lstStyle/>
          <a:p>
            <a:pPr algn="ctr" defTabSz="914378">
              <a:lnSpc>
                <a:spcPts val="1400"/>
              </a:lnSpc>
              <a:buSzPts val="2400"/>
              <a:defRPr/>
            </a:pPr>
            <a:r>
              <a:rPr lang="en-GB" sz="1200" kern="0">
                <a:solidFill>
                  <a:srgbClr val="FFFFFF"/>
                </a:solidFill>
                <a:latin typeface="Calibri"/>
                <a:ea typeface="Calibri"/>
                <a:cs typeface="Calibri"/>
              </a:rPr>
              <a:t>New window appears: </a:t>
            </a:r>
            <a:endPar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endParaRPr>
          </a:p>
          <a:p>
            <a:pPr algn="ctr" defTabSz="914378">
              <a:lnSpc>
                <a:spcPts val="1400"/>
              </a:lnSpc>
              <a:buSzPts val="2400"/>
              <a:defRPr/>
            </a:pPr>
            <a:r>
              <a:rPr lang="en-GB" sz="1200" b="1" kern="0">
                <a:solidFill>
                  <a:srgbClr val="FFFFFF"/>
                </a:solidFill>
                <a:latin typeface="Calibri"/>
                <a:ea typeface="Calibri"/>
                <a:cs typeface="Calibri"/>
              </a:rPr>
              <a:t>Create ESR Project Status Update.</a:t>
            </a:r>
            <a:endParaRPr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48" name="Connector: Elbow 47">
            <a:extLst>
              <a:ext uri="{FF2B5EF4-FFF2-40B4-BE49-F238E27FC236}">
                <a16:creationId xmlns:a16="http://schemas.microsoft.com/office/drawing/2014/main" id="{FF095363-E083-7252-EF32-1A6DBEA98FBF}"/>
              </a:ext>
            </a:extLst>
          </p:cNvPr>
          <p:cNvCxnSpPr>
            <a:cxnSpLocks/>
            <a:stCxn id="27" idx="3"/>
            <a:endCxn id="12" idx="1"/>
          </p:cNvCxnSpPr>
          <p:nvPr/>
        </p:nvCxnSpPr>
        <p:spPr>
          <a:xfrm>
            <a:off x="4103311" y="4840369"/>
            <a:ext cx="3336176" cy="862537"/>
          </a:xfrm>
          <a:prstGeom prst="bentConnector3">
            <a:avLst>
              <a:gd name="adj1" fmla="val 50000"/>
            </a:avLst>
          </a:prstGeom>
          <a:noFill/>
          <a:ln w="19050" cap="flat" cmpd="sng" algn="ctr">
            <a:solidFill>
              <a:schemeClr val="accent1"/>
            </a:solidFill>
            <a:prstDash val="dash"/>
            <a:tailEnd type="triangle"/>
          </a:ln>
          <a:effectLst/>
        </p:spPr>
      </p:cxnSp>
      <p:sp>
        <p:nvSpPr>
          <p:cNvPr id="10" name="Rounded Rectangle 4">
            <a:extLst>
              <a:ext uri="{FF2B5EF4-FFF2-40B4-BE49-F238E27FC236}">
                <a16:creationId xmlns:a16="http://schemas.microsoft.com/office/drawing/2014/main" id="{570AF18E-7F14-84AC-176B-DE6FFFEB5491}"/>
              </a:ext>
            </a:extLst>
          </p:cNvPr>
          <p:cNvSpPr/>
          <p:nvPr/>
        </p:nvSpPr>
        <p:spPr>
          <a:xfrm>
            <a:off x="1375240" y="2520619"/>
            <a:ext cx="3960000" cy="1138878"/>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defRPr/>
            </a:pPr>
            <a:r>
              <a:rPr lang="en-GB" sz="1200">
                <a:solidFill>
                  <a:srgbClr val="000000"/>
                </a:solidFill>
              </a:rPr>
              <a:t>To support Sponsors through the Project Status Update creation and submission process, there are additional </a:t>
            </a:r>
            <a:r>
              <a:rPr lang="en-GB" sz="1200" b="1">
                <a:solidFill>
                  <a:srgbClr val="000000"/>
                </a:solidFill>
              </a:rPr>
              <a:t>Help sections </a:t>
            </a:r>
            <a:r>
              <a:rPr lang="en-GB" sz="1200">
                <a:solidFill>
                  <a:srgbClr val="000000"/>
                </a:solidFill>
              </a:rPr>
              <a:t>with </a:t>
            </a:r>
            <a:r>
              <a:rPr lang="en-GB" sz="1200" b="1">
                <a:solidFill>
                  <a:srgbClr val="000000"/>
                </a:solidFill>
              </a:rPr>
              <a:t>step-by-step </a:t>
            </a:r>
            <a:r>
              <a:rPr lang="en-GB" sz="1200">
                <a:solidFill>
                  <a:srgbClr val="000000"/>
                </a:solidFill>
              </a:rPr>
              <a:t>instructions tailored to </a:t>
            </a:r>
            <a:r>
              <a:rPr lang="en-GB" sz="1200" b="1">
                <a:solidFill>
                  <a:srgbClr val="000000"/>
                </a:solidFill>
              </a:rPr>
              <a:t>each PSU state </a:t>
            </a:r>
            <a:r>
              <a:rPr lang="en-GB" sz="1200">
                <a:solidFill>
                  <a:srgbClr val="000000"/>
                </a:solidFill>
              </a:rPr>
              <a:t>(Creation, Submission, Milestone Update, Review and Resubmission).</a:t>
            </a:r>
            <a:r>
              <a:rPr lang="en-GB" sz="1200" kern="0">
                <a:solidFill>
                  <a:srgbClr val="000000"/>
                </a:solidFill>
                <a:latin typeface="Calibri Light" panose="020F0302020204030204" pitchFamily="34" charset="0"/>
                <a:ea typeface="Calibri"/>
                <a:cs typeface="Calibri Light" panose="020F0302020204030204" pitchFamily="34" charset="0"/>
              </a:rPr>
              <a:t> </a:t>
            </a:r>
            <a:endParaRPr lang="en-GB" sz="1200">
              <a:solidFill>
                <a:srgbClr val="000000"/>
              </a:solidFill>
            </a:endParaRPr>
          </a:p>
        </p:txBody>
      </p:sp>
      <p:pic>
        <p:nvPicPr>
          <p:cNvPr id="12" name="Picture 11">
            <a:extLst>
              <a:ext uri="{FF2B5EF4-FFF2-40B4-BE49-F238E27FC236}">
                <a16:creationId xmlns:a16="http://schemas.microsoft.com/office/drawing/2014/main" id="{78E92DDF-F7EA-EB07-1F71-5E5D530B203E}"/>
              </a:ext>
            </a:extLst>
          </p:cNvPr>
          <p:cNvPicPr>
            <a:picLocks noChangeAspect="1"/>
          </p:cNvPicPr>
          <p:nvPr/>
        </p:nvPicPr>
        <p:blipFill>
          <a:blip r:embed="rId5"/>
          <a:stretch>
            <a:fillRect/>
          </a:stretch>
        </p:blipFill>
        <p:spPr>
          <a:xfrm>
            <a:off x="7439487" y="5275678"/>
            <a:ext cx="1673675" cy="854455"/>
          </a:xfrm>
          <a:prstGeom prst="rect">
            <a:avLst/>
          </a:prstGeom>
          <a:ln w="19050">
            <a:solidFill>
              <a:schemeClr val="accent2"/>
            </a:solidFill>
          </a:ln>
        </p:spPr>
      </p:pic>
      <p:cxnSp>
        <p:nvCxnSpPr>
          <p:cNvPr id="20" name="Connector: Elbow 19">
            <a:extLst>
              <a:ext uri="{FF2B5EF4-FFF2-40B4-BE49-F238E27FC236}">
                <a16:creationId xmlns:a16="http://schemas.microsoft.com/office/drawing/2014/main" id="{DA58C2F7-2315-681C-731E-30E4B86CB44B}"/>
              </a:ext>
            </a:extLst>
          </p:cNvPr>
          <p:cNvCxnSpPr>
            <a:cxnSpLocks/>
            <a:stCxn id="10" idx="3"/>
            <a:endCxn id="23" idx="1"/>
          </p:cNvCxnSpPr>
          <p:nvPr/>
        </p:nvCxnSpPr>
        <p:spPr>
          <a:xfrm flipV="1">
            <a:off x="5335240" y="2435976"/>
            <a:ext cx="2218056" cy="654082"/>
          </a:xfrm>
          <a:prstGeom prst="bentConnector3">
            <a:avLst>
              <a:gd name="adj1" fmla="val 50000"/>
            </a:avLst>
          </a:prstGeom>
          <a:noFill/>
          <a:ln w="19050" cap="flat" cmpd="sng" algn="ctr">
            <a:solidFill>
              <a:schemeClr val="accent2"/>
            </a:solidFill>
            <a:prstDash val="dash"/>
            <a:tailEnd type="triangle"/>
          </a:ln>
          <a:effectLst/>
        </p:spPr>
      </p:cxnSp>
      <p:sp>
        <p:nvSpPr>
          <p:cNvPr id="30" name="Rounded Rectangle 4">
            <a:extLst>
              <a:ext uri="{FF2B5EF4-FFF2-40B4-BE49-F238E27FC236}">
                <a16:creationId xmlns:a16="http://schemas.microsoft.com/office/drawing/2014/main" id="{B09566D7-6DF6-7FA4-D43F-F26FD8C3DA22}"/>
              </a:ext>
            </a:extLst>
          </p:cNvPr>
          <p:cNvSpPr/>
          <p:nvPr/>
        </p:nvSpPr>
        <p:spPr>
          <a:xfrm>
            <a:off x="1645240" y="5535332"/>
            <a:ext cx="3600000" cy="862537"/>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spcAft>
                <a:spcPts val="600"/>
              </a:spcAft>
              <a:defRPr/>
            </a:pPr>
            <a:r>
              <a:rPr lang="en-GB" sz="1200" b="1">
                <a:solidFill>
                  <a:srgbClr val="000000"/>
                </a:solidFill>
              </a:rPr>
              <a:t>Updates may consist of</a:t>
            </a:r>
            <a:r>
              <a:rPr lang="en-GB" sz="1200">
                <a:solidFill>
                  <a:srgbClr val="000000"/>
                </a:solidFill>
              </a:rPr>
              <a:t>: Milestones, Subject </a:t>
            </a:r>
            <a:r>
              <a:rPr lang="en-GB" sz="1200" err="1">
                <a:solidFill>
                  <a:srgbClr val="000000"/>
                </a:solidFill>
              </a:rPr>
              <a:t>Enrollment</a:t>
            </a:r>
            <a:r>
              <a:rPr lang="en-GB" sz="1200">
                <a:solidFill>
                  <a:srgbClr val="000000"/>
                </a:solidFill>
              </a:rPr>
              <a:t>, Safety Reporting, Planned Publications and/or Regulatory Updates.</a:t>
            </a:r>
          </a:p>
        </p:txBody>
      </p:sp>
      <p:sp>
        <p:nvSpPr>
          <p:cNvPr id="38" name="TextBox 37">
            <a:extLst>
              <a:ext uri="{FF2B5EF4-FFF2-40B4-BE49-F238E27FC236}">
                <a16:creationId xmlns:a16="http://schemas.microsoft.com/office/drawing/2014/main" id="{27ECCF49-9529-D9AC-F3A3-3F9F00D40819}"/>
              </a:ext>
            </a:extLst>
          </p:cNvPr>
          <p:cNvSpPr txBox="1"/>
          <p:nvPr/>
        </p:nvSpPr>
        <p:spPr>
          <a:xfrm>
            <a:off x="407988" y="934071"/>
            <a:ext cx="3085593"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PSU creation</a:t>
            </a:r>
          </a:p>
        </p:txBody>
      </p:sp>
    </p:spTree>
    <p:extLst>
      <p:ext uri="{BB962C8B-B14F-4D97-AF65-F5344CB8AC3E}">
        <p14:creationId xmlns:p14="http://schemas.microsoft.com/office/powerpoint/2010/main" val="208856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ADD42-C785-0DD2-10EC-E25CDE22D3D7}"/>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A14EA5CD-7B3E-6C5D-D42B-A2E1D1CC71D5}"/>
              </a:ext>
            </a:extLst>
          </p:cNvPr>
          <p:cNvPicPr>
            <a:picLocks noChangeAspect="1"/>
          </p:cNvPicPr>
          <p:nvPr/>
        </p:nvPicPr>
        <p:blipFill>
          <a:blip r:embed="rId3"/>
          <a:stretch>
            <a:fillRect/>
          </a:stretch>
        </p:blipFill>
        <p:spPr>
          <a:xfrm>
            <a:off x="6856761" y="3827868"/>
            <a:ext cx="4932000" cy="2224033"/>
          </a:xfrm>
          <a:prstGeom prst="rect">
            <a:avLst/>
          </a:prstGeom>
          <a:ln w="12700">
            <a:solidFill>
              <a:schemeClr val="accent2"/>
            </a:solidFill>
          </a:ln>
        </p:spPr>
      </p:pic>
      <p:pic>
        <p:nvPicPr>
          <p:cNvPr id="5" name="Picture 4">
            <a:extLst>
              <a:ext uri="{FF2B5EF4-FFF2-40B4-BE49-F238E27FC236}">
                <a16:creationId xmlns:a16="http://schemas.microsoft.com/office/drawing/2014/main" id="{0A6478EA-D887-DB9A-76EA-520ACF712673}"/>
              </a:ext>
            </a:extLst>
          </p:cNvPr>
          <p:cNvPicPr>
            <a:picLocks noChangeAspect="1"/>
          </p:cNvPicPr>
          <p:nvPr/>
        </p:nvPicPr>
        <p:blipFill>
          <a:blip r:embed="rId4"/>
          <a:stretch>
            <a:fillRect/>
          </a:stretch>
        </p:blipFill>
        <p:spPr>
          <a:xfrm>
            <a:off x="6856761" y="1447652"/>
            <a:ext cx="4932000" cy="2243687"/>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017C3B2F-050E-4A6C-E954-2F59B19984BA}"/>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60E405BE-3015-9DEE-1DAA-2CCE473A97D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F5238445-F940-C1A2-ED79-EBCA35E4B11C}"/>
              </a:ext>
            </a:extLst>
          </p:cNvPr>
          <p:cNvGrpSpPr/>
          <p:nvPr/>
        </p:nvGrpSpPr>
        <p:grpSpPr>
          <a:xfrm>
            <a:off x="403239" y="1561376"/>
            <a:ext cx="3700072" cy="937295"/>
            <a:chOff x="4314305" y="2880212"/>
            <a:chExt cx="2597131" cy="657901"/>
          </a:xfrm>
        </p:grpSpPr>
        <p:sp>
          <p:nvSpPr>
            <p:cNvPr id="27" name="Rounded Rectangle 4">
              <a:extLst>
                <a:ext uri="{FF2B5EF4-FFF2-40B4-BE49-F238E27FC236}">
                  <a16:creationId xmlns:a16="http://schemas.microsoft.com/office/drawing/2014/main" id="{CC4CC890-1EBA-2BA5-3712-F7544E22FB97}"/>
                </a:ext>
              </a:extLst>
            </p:cNvPr>
            <p:cNvSpPr/>
            <p:nvPr/>
          </p:nvSpPr>
          <p:spPr>
            <a:xfrm>
              <a:off x="4510891" y="3058237"/>
              <a:ext cx="2400545" cy="479876"/>
            </a:xfrm>
            <a:prstGeom prst="roundRect">
              <a:avLst>
                <a:gd name="adj" fmla="val 0"/>
              </a:avLst>
            </a:prstGeom>
            <a:solidFill>
              <a:schemeClr val="accent1"/>
            </a:solidFill>
            <a:ln w="6350" cap="flat" cmpd="sng" algn="ctr">
              <a:noFill/>
              <a:prstDash val="solid"/>
            </a:ln>
            <a:effectLst/>
          </p:spPr>
          <p:txBody>
            <a:bodyPr lIns="108000" tIns="0" rIns="72000" bIns="0" rtlCol="0" anchor="ctr">
              <a:normAutofit/>
            </a:bodyPr>
            <a:lstStyle/>
            <a:p>
              <a:pPr algn="ctr" defTabSz="914378">
                <a:lnSpc>
                  <a:spcPts val="1500"/>
                </a:lnSpc>
                <a:buSzPts val="2400"/>
                <a:defRPr/>
              </a:pPr>
              <a:r>
                <a:rPr lang="en-GB" sz="1200" kern="0">
                  <a:solidFill>
                    <a:srgbClr val="FFFFFF"/>
                  </a:solidFill>
                  <a:latin typeface="Calibri"/>
                  <a:ea typeface="Calibri"/>
                  <a:cs typeface="Calibri"/>
                </a:rPr>
                <a:t>Click </a:t>
              </a:r>
              <a:r>
                <a:rPr lang="en-GB" sz="1200" b="1" kern="0">
                  <a:solidFill>
                    <a:srgbClr val="FFFFFF"/>
                  </a:solidFill>
                  <a:latin typeface="Calibri"/>
                  <a:ea typeface="Calibri"/>
                  <a:cs typeface="Calibri"/>
                </a:rPr>
                <a:t>Save</a:t>
              </a:r>
              <a:endParaRPr lang="en-GB" sz="1200" kern="0">
                <a:solidFill>
                  <a:srgbClr val="FFFFFF"/>
                </a:solidFill>
                <a:latin typeface="Calibri"/>
                <a:ea typeface="Calibri"/>
                <a:cs typeface="Calibri"/>
              </a:endParaRPr>
            </a:p>
          </p:txBody>
        </p:sp>
        <p:sp>
          <p:nvSpPr>
            <p:cNvPr id="28" name="Oval 27">
              <a:extLst>
                <a:ext uri="{FF2B5EF4-FFF2-40B4-BE49-F238E27FC236}">
                  <a16:creationId xmlns:a16="http://schemas.microsoft.com/office/drawing/2014/main" id="{91F88351-683D-A123-F8A9-B32A68392D0A}"/>
                </a:ext>
              </a:extLst>
            </p:cNvPr>
            <p:cNvSpPr/>
            <p:nvPr/>
          </p:nvSpPr>
          <p:spPr>
            <a:xfrm>
              <a:off x="4314305" y="2880212"/>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B2286ACE-23CB-F2DD-70AE-EDF6240DD9EC}"/>
              </a:ext>
            </a:extLst>
          </p:cNvPr>
          <p:cNvSpPr/>
          <p:nvPr/>
        </p:nvSpPr>
        <p:spPr>
          <a:xfrm>
            <a:off x="1513581" y="3340634"/>
            <a:ext cx="3960000" cy="1182034"/>
          </a:xfrm>
          <a:prstGeom prst="roundRect">
            <a:avLst>
              <a:gd name="adj" fmla="val 0"/>
            </a:avLst>
          </a:prstGeom>
          <a:solidFill>
            <a:schemeClr val="tx1"/>
          </a:solidFill>
          <a:ln w="6350" cap="flat" cmpd="sng" algn="ctr">
            <a:noFill/>
            <a:prstDash val="solid"/>
          </a:ln>
          <a:effectLst/>
        </p:spPr>
        <p:txBody>
          <a:bodyPr lIns="216000" tIns="45720" rIns="216000" bIns="45720" rtlCol="0" anchor="ctr">
            <a:normAutofit/>
          </a:bodyPr>
          <a:lstStyle/>
          <a:p>
            <a:pPr algn="ctr" defTabSz="914378">
              <a:spcAft>
                <a:spcPts val="600"/>
              </a:spcAft>
              <a:defRPr/>
            </a:pPr>
            <a:r>
              <a:rPr lang="en-GB" sz="1200" kern="0">
                <a:solidFill>
                  <a:srgbClr val="FFFFFF"/>
                </a:solidFill>
                <a:latin typeface="Calibri"/>
                <a:ea typeface="Calibri"/>
                <a:cs typeface="Calibri"/>
              </a:rPr>
              <a:t>Status of the created PSU record is </a:t>
            </a:r>
            <a:r>
              <a:rPr lang="en-GB" sz="1200" b="1" kern="0">
                <a:solidFill>
                  <a:srgbClr val="FFFFFF"/>
                </a:solidFill>
                <a:latin typeface="Calibri"/>
                <a:ea typeface="Calibri"/>
                <a:cs typeface="Calibri"/>
              </a:rPr>
              <a:t>Saved</a:t>
            </a:r>
            <a:r>
              <a:rPr lang="en-GB" sz="1200" kern="0">
                <a:solidFill>
                  <a:srgbClr val="FFFFFF"/>
                </a:solidFill>
                <a:latin typeface="Calibri"/>
                <a:ea typeface="Calibri"/>
                <a:cs typeface="Calibri"/>
              </a:rPr>
              <a:t>. </a:t>
            </a:r>
          </a:p>
          <a:p>
            <a:pPr algn="ctr" defTabSz="914378">
              <a:spcAft>
                <a:spcPts val="300"/>
              </a:spcAft>
              <a:defRPr/>
            </a:pPr>
            <a:r>
              <a:rPr lang="en-GB" sz="1200">
                <a:solidFill>
                  <a:schemeClr val="bg1"/>
                </a:solidFill>
              </a:rPr>
              <a:t>Depending on the answers provided in the first sub-section, further sub-sections appear with </a:t>
            </a:r>
            <a:r>
              <a:rPr lang="en-GB" sz="1200" b="1">
                <a:solidFill>
                  <a:schemeClr val="bg1"/>
                </a:solidFill>
              </a:rPr>
              <a:t>mandatory fields </a:t>
            </a:r>
            <a:r>
              <a:rPr lang="en-GB" sz="1200">
                <a:solidFill>
                  <a:schemeClr val="bg1"/>
                </a:solidFill>
              </a:rPr>
              <a:t>to complete before </a:t>
            </a:r>
            <a:r>
              <a:rPr lang="en-GB" sz="1200" b="1">
                <a:solidFill>
                  <a:schemeClr val="bg1"/>
                </a:solidFill>
              </a:rPr>
              <a:t>PSU submission</a:t>
            </a:r>
            <a:r>
              <a:rPr lang="en-GB" sz="1200">
                <a:solidFill>
                  <a:schemeClr val="bg1"/>
                </a:solidFill>
              </a:rPr>
              <a:t>.</a:t>
            </a:r>
          </a:p>
        </p:txBody>
      </p:sp>
      <p:sp>
        <p:nvSpPr>
          <p:cNvPr id="10" name="Rounded Rectangle 4">
            <a:extLst>
              <a:ext uri="{FF2B5EF4-FFF2-40B4-BE49-F238E27FC236}">
                <a16:creationId xmlns:a16="http://schemas.microsoft.com/office/drawing/2014/main" id="{3369058B-9AD9-DEC0-A694-88213349FAE4}"/>
              </a:ext>
            </a:extLst>
          </p:cNvPr>
          <p:cNvSpPr/>
          <p:nvPr/>
        </p:nvSpPr>
        <p:spPr>
          <a:xfrm>
            <a:off x="1693581" y="5183877"/>
            <a:ext cx="3600000" cy="791823"/>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spcAft>
                <a:spcPts val="300"/>
              </a:spcAft>
              <a:defRPr/>
            </a:pPr>
            <a:r>
              <a:rPr lang="en-GB" sz="1200">
                <a:solidFill>
                  <a:srgbClr val="000000"/>
                </a:solidFill>
              </a:rPr>
              <a:t>Follow instructions in the </a:t>
            </a:r>
            <a:r>
              <a:rPr lang="en-GB" sz="1200" b="1">
                <a:solidFill>
                  <a:srgbClr val="000000"/>
                </a:solidFill>
              </a:rPr>
              <a:t>Help Section – Saved</a:t>
            </a:r>
            <a:r>
              <a:rPr lang="en-GB" sz="1200">
                <a:solidFill>
                  <a:srgbClr val="000000"/>
                </a:solidFill>
              </a:rPr>
              <a:t> to complete the PSU record and submit it for review.</a:t>
            </a:r>
          </a:p>
        </p:txBody>
      </p:sp>
      <p:cxnSp>
        <p:nvCxnSpPr>
          <p:cNvPr id="20" name="Connector: Elbow 19">
            <a:extLst>
              <a:ext uri="{FF2B5EF4-FFF2-40B4-BE49-F238E27FC236}">
                <a16:creationId xmlns:a16="http://schemas.microsoft.com/office/drawing/2014/main" id="{1077AAA8-8379-332F-837F-362715BBA85A}"/>
              </a:ext>
            </a:extLst>
          </p:cNvPr>
          <p:cNvCxnSpPr>
            <a:cxnSpLocks/>
            <a:stCxn id="27" idx="3"/>
            <a:endCxn id="32" idx="1"/>
          </p:cNvCxnSpPr>
          <p:nvPr/>
        </p:nvCxnSpPr>
        <p:spPr>
          <a:xfrm flipV="1">
            <a:off x="4103311" y="1921632"/>
            <a:ext cx="7011579" cy="235206"/>
          </a:xfrm>
          <a:prstGeom prst="bentConnector3">
            <a:avLst>
              <a:gd name="adj1" fmla="val 50000"/>
            </a:avLst>
          </a:prstGeom>
          <a:noFill/>
          <a:ln w="19050" cap="flat" cmpd="sng" algn="ctr">
            <a:solidFill>
              <a:schemeClr val="accent2"/>
            </a:solidFill>
            <a:prstDash val="dash"/>
            <a:tailEnd type="triangle"/>
          </a:ln>
          <a:effectLst/>
        </p:spPr>
      </p:cxnSp>
      <p:pic>
        <p:nvPicPr>
          <p:cNvPr id="32" name="Picture 31" descr="A blue rectangle with white text&#10;&#10;Description automatically generated">
            <a:extLst>
              <a:ext uri="{FF2B5EF4-FFF2-40B4-BE49-F238E27FC236}">
                <a16:creationId xmlns:a16="http://schemas.microsoft.com/office/drawing/2014/main" id="{E5FEA975-B3CC-CA05-0CDA-0AAE590C69E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14890" y="1722271"/>
            <a:ext cx="813585" cy="398721"/>
          </a:xfrm>
          <a:prstGeom prst="rect">
            <a:avLst/>
          </a:prstGeom>
          <a:ln w="31750">
            <a:solidFill>
              <a:schemeClr val="accent2"/>
            </a:solidFill>
          </a:ln>
        </p:spPr>
      </p:pic>
      <p:pic>
        <p:nvPicPr>
          <p:cNvPr id="1030" name="Picture 6">
            <a:extLst>
              <a:ext uri="{FF2B5EF4-FFF2-40B4-BE49-F238E27FC236}">
                <a16:creationId xmlns:a16="http://schemas.microsoft.com/office/drawing/2014/main" id="{3664A043-B370-4448-2136-F6081C2D49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0569" y="4027207"/>
            <a:ext cx="565427" cy="287674"/>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Connector: Elbow 29">
            <a:extLst>
              <a:ext uri="{FF2B5EF4-FFF2-40B4-BE49-F238E27FC236}">
                <a16:creationId xmlns:a16="http://schemas.microsoft.com/office/drawing/2014/main" id="{0780A854-18C9-4367-9EAF-96CA9D087546}"/>
              </a:ext>
            </a:extLst>
          </p:cNvPr>
          <p:cNvCxnSpPr>
            <a:cxnSpLocks/>
            <a:stCxn id="10" idx="3"/>
          </p:cNvCxnSpPr>
          <p:nvPr/>
        </p:nvCxnSpPr>
        <p:spPr>
          <a:xfrm flipV="1">
            <a:off x="5293581" y="5579788"/>
            <a:ext cx="2315519" cy="1"/>
          </a:xfrm>
          <a:prstGeom prst="straightConnector1">
            <a:avLst/>
          </a:prstGeom>
          <a:noFill/>
          <a:ln w="19050" cap="flat" cmpd="sng" algn="ctr">
            <a:solidFill>
              <a:schemeClr val="accent2"/>
            </a:solidFill>
            <a:prstDash val="dash"/>
            <a:tailEnd type="triangle"/>
          </a:ln>
          <a:effectLst/>
        </p:spPr>
      </p:cxnSp>
      <p:sp>
        <p:nvSpPr>
          <p:cNvPr id="34" name="TextBox 33">
            <a:extLst>
              <a:ext uri="{FF2B5EF4-FFF2-40B4-BE49-F238E27FC236}">
                <a16:creationId xmlns:a16="http://schemas.microsoft.com/office/drawing/2014/main" id="{998C16D2-D632-C3B8-E5C1-F0A8551F7757}"/>
              </a:ext>
            </a:extLst>
          </p:cNvPr>
          <p:cNvSpPr txBox="1"/>
          <p:nvPr/>
        </p:nvSpPr>
        <p:spPr>
          <a:xfrm>
            <a:off x="407988" y="934071"/>
            <a:ext cx="3085593"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PSU creation</a:t>
            </a:r>
          </a:p>
        </p:txBody>
      </p:sp>
      <p:pic>
        <p:nvPicPr>
          <p:cNvPr id="39" name="Picture 38">
            <a:extLst>
              <a:ext uri="{FF2B5EF4-FFF2-40B4-BE49-F238E27FC236}">
                <a16:creationId xmlns:a16="http://schemas.microsoft.com/office/drawing/2014/main" id="{4B0984A0-EDE1-71D7-9403-37CF6E2ABBB5}"/>
              </a:ext>
            </a:extLst>
          </p:cNvPr>
          <p:cNvPicPr>
            <a:picLocks noChangeAspect="1"/>
          </p:cNvPicPr>
          <p:nvPr/>
        </p:nvPicPr>
        <p:blipFill>
          <a:blip r:embed="rId7"/>
          <a:stretch>
            <a:fillRect/>
          </a:stretch>
        </p:blipFill>
        <p:spPr>
          <a:xfrm>
            <a:off x="6489969" y="4202117"/>
            <a:ext cx="871694" cy="1294797"/>
          </a:xfrm>
          <a:prstGeom prst="rect">
            <a:avLst/>
          </a:prstGeom>
          <a:ln w="19050">
            <a:solidFill>
              <a:schemeClr val="accent2"/>
            </a:solidFill>
          </a:ln>
        </p:spPr>
      </p:pic>
    </p:spTree>
    <p:extLst>
      <p:ext uri="{BB962C8B-B14F-4D97-AF65-F5344CB8AC3E}">
        <p14:creationId xmlns:p14="http://schemas.microsoft.com/office/powerpoint/2010/main" val="197253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6714B-79A4-7A7D-7B00-55E1B75F619A}"/>
            </a:ext>
          </a:extLst>
        </p:cNvPr>
        <p:cNvGrpSpPr/>
        <p:nvPr/>
      </p:nvGrpSpPr>
      <p:grpSpPr>
        <a:xfrm>
          <a:off x="0" y="0"/>
          <a:ext cx="0" cy="0"/>
          <a:chOff x="0" y="0"/>
          <a:chExt cx="0" cy="0"/>
        </a:xfrm>
      </p:grpSpPr>
      <p:pic>
        <p:nvPicPr>
          <p:cNvPr id="42" name="Picture 41">
            <a:extLst>
              <a:ext uri="{FF2B5EF4-FFF2-40B4-BE49-F238E27FC236}">
                <a16:creationId xmlns:a16="http://schemas.microsoft.com/office/drawing/2014/main" id="{92DC70EE-ABCA-A404-B604-E1222B420845}"/>
              </a:ext>
            </a:extLst>
          </p:cNvPr>
          <p:cNvPicPr>
            <a:picLocks noChangeAspect="1"/>
          </p:cNvPicPr>
          <p:nvPr/>
        </p:nvPicPr>
        <p:blipFill>
          <a:blip r:embed="rId3"/>
          <a:stretch>
            <a:fillRect/>
          </a:stretch>
        </p:blipFill>
        <p:spPr>
          <a:xfrm>
            <a:off x="6852013" y="3828865"/>
            <a:ext cx="4932000" cy="2247201"/>
          </a:xfrm>
          <a:prstGeom prst="rect">
            <a:avLst/>
          </a:prstGeom>
          <a:ln w="12700">
            <a:solidFill>
              <a:schemeClr val="accent2"/>
            </a:solidFill>
          </a:ln>
        </p:spPr>
      </p:pic>
      <p:pic>
        <p:nvPicPr>
          <p:cNvPr id="38" name="Picture 37">
            <a:extLst>
              <a:ext uri="{FF2B5EF4-FFF2-40B4-BE49-F238E27FC236}">
                <a16:creationId xmlns:a16="http://schemas.microsoft.com/office/drawing/2014/main" id="{CE94EA36-0AEC-22AC-57D1-7B221BF92027}"/>
              </a:ext>
            </a:extLst>
          </p:cNvPr>
          <p:cNvPicPr>
            <a:picLocks noChangeAspect="1"/>
          </p:cNvPicPr>
          <p:nvPr/>
        </p:nvPicPr>
        <p:blipFill>
          <a:blip r:embed="rId4"/>
          <a:stretch>
            <a:fillRect/>
          </a:stretch>
        </p:blipFill>
        <p:spPr>
          <a:xfrm>
            <a:off x="6852013" y="1466534"/>
            <a:ext cx="4932000" cy="2219143"/>
          </a:xfrm>
          <a:prstGeom prst="rect">
            <a:avLst/>
          </a:prstGeom>
          <a:ln w="12700">
            <a:solidFill>
              <a:schemeClr val="accent2"/>
            </a:solidFill>
          </a:ln>
        </p:spPr>
      </p:pic>
      <p:cxnSp>
        <p:nvCxnSpPr>
          <p:cNvPr id="22" name="Connector: Elbow 80">
            <a:extLst>
              <a:ext uri="{FF2B5EF4-FFF2-40B4-BE49-F238E27FC236}">
                <a16:creationId xmlns:a16="http://schemas.microsoft.com/office/drawing/2014/main" id="{B29217E0-EA3B-6E91-9031-43F2C1571196}"/>
              </a:ext>
            </a:extLst>
          </p:cNvPr>
          <p:cNvCxnSpPr>
            <a:cxnSpLocks/>
            <a:stCxn id="15" idx="3"/>
          </p:cNvCxnSpPr>
          <p:nvPr/>
        </p:nvCxnSpPr>
        <p:spPr>
          <a:xfrm flipV="1">
            <a:off x="4112283" y="4296187"/>
            <a:ext cx="7236842" cy="1141572"/>
          </a:xfrm>
          <a:prstGeom prst="bentConnector3">
            <a:avLst>
              <a:gd name="adj1" fmla="val 30852"/>
            </a:avLst>
          </a:prstGeom>
          <a:noFill/>
          <a:ln w="19050" cap="flat" cmpd="sng" algn="ctr">
            <a:solidFill>
              <a:schemeClr val="accent2"/>
            </a:solidFill>
            <a:prstDash val="dash"/>
            <a:miter lim="800000"/>
            <a:tailEnd type="triangle"/>
          </a:ln>
          <a:effectLst/>
        </p:spPr>
      </p:cxnSp>
      <p:pic>
        <p:nvPicPr>
          <p:cNvPr id="25" name="Picture 24" descr="A black screen with a pencil and a line&#10;&#10;Description automatically generated">
            <a:extLst>
              <a:ext uri="{FF2B5EF4-FFF2-40B4-BE49-F238E27FC236}">
                <a16:creationId xmlns:a16="http://schemas.microsoft.com/office/drawing/2014/main" id="{BE682A95-E307-42D0-2B72-49B20D93D17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29879" t="4314" b="33235"/>
          <a:stretch/>
        </p:blipFill>
        <p:spPr>
          <a:xfrm>
            <a:off x="11323273" y="1701089"/>
            <a:ext cx="365607" cy="290739"/>
          </a:xfrm>
          <a:prstGeom prst="rect">
            <a:avLst/>
          </a:prstGeom>
          <a:solidFill>
            <a:srgbClr val="FFFFFF"/>
          </a:solidFill>
          <a:ln w="19050">
            <a:solidFill>
              <a:srgbClr val="F0AB00"/>
            </a:solidFill>
          </a:ln>
        </p:spPr>
      </p:pic>
      <p:pic>
        <p:nvPicPr>
          <p:cNvPr id="29" name="Picture 28">
            <a:extLst>
              <a:ext uri="{FF2B5EF4-FFF2-40B4-BE49-F238E27FC236}">
                <a16:creationId xmlns:a16="http://schemas.microsoft.com/office/drawing/2014/main" id="{297D267F-D280-8937-A6A9-2C796620183E}"/>
              </a:ext>
            </a:extLst>
          </p:cNvPr>
          <p:cNvPicPr>
            <a:picLocks noChangeAspect="1"/>
          </p:cNvPicPr>
          <p:nvPr/>
        </p:nvPicPr>
        <p:blipFill>
          <a:blip r:embed="rId6"/>
          <a:stretch>
            <a:fillRect/>
          </a:stretch>
        </p:blipFill>
        <p:spPr>
          <a:xfrm>
            <a:off x="8340610" y="5083100"/>
            <a:ext cx="968700" cy="1079652"/>
          </a:xfrm>
          <a:prstGeom prst="rect">
            <a:avLst/>
          </a:prstGeom>
          <a:ln>
            <a:solidFill>
              <a:srgbClr val="F0AB00"/>
            </a:solidFill>
          </a:ln>
        </p:spPr>
      </p:pic>
      <p:pic>
        <p:nvPicPr>
          <p:cNvPr id="30" name="Picture 29">
            <a:extLst>
              <a:ext uri="{FF2B5EF4-FFF2-40B4-BE49-F238E27FC236}">
                <a16:creationId xmlns:a16="http://schemas.microsoft.com/office/drawing/2014/main" id="{D7CCC59A-9DAD-63BF-991B-629BE3A37C77}"/>
              </a:ext>
            </a:extLst>
          </p:cNvPr>
          <p:cNvPicPr>
            <a:picLocks noChangeAspect="1"/>
          </p:cNvPicPr>
          <p:nvPr/>
        </p:nvPicPr>
        <p:blipFill>
          <a:blip r:embed="rId7"/>
          <a:srcRect l="8227" t="40178" r="71229" b="39800"/>
          <a:stretch/>
        </p:blipFill>
        <p:spPr>
          <a:xfrm>
            <a:off x="7146879" y="5072084"/>
            <a:ext cx="1176965" cy="113464"/>
          </a:xfrm>
          <a:prstGeom prst="rect">
            <a:avLst/>
          </a:prstGeom>
          <a:ln w="12700">
            <a:solidFill>
              <a:srgbClr val="F0AB00"/>
            </a:solidFill>
          </a:ln>
        </p:spPr>
      </p:pic>
      <p:cxnSp>
        <p:nvCxnSpPr>
          <p:cNvPr id="31" name="Connector: Elbow 80">
            <a:extLst>
              <a:ext uri="{FF2B5EF4-FFF2-40B4-BE49-F238E27FC236}">
                <a16:creationId xmlns:a16="http://schemas.microsoft.com/office/drawing/2014/main" id="{360297B0-5E4B-B914-BD29-607BC1778B9E}"/>
              </a:ext>
            </a:extLst>
          </p:cNvPr>
          <p:cNvCxnSpPr>
            <a:cxnSpLocks/>
            <a:endCxn id="30" idx="1"/>
          </p:cNvCxnSpPr>
          <p:nvPr/>
        </p:nvCxnSpPr>
        <p:spPr>
          <a:xfrm>
            <a:off x="6342060" y="4940700"/>
            <a:ext cx="804819" cy="188116"/>
          </a:xfrm>
          <a:prstGeom prst="bentConnector3">
            <a:avLst>
              <a:gd name="adj1" fmla="val 840"/>
            </a:avLst>
          </a:prstGeom>
          <a:noFill/>
          <a:ln w="19050" cap="flat" cmpd="sng" algn="ctr">
            <a:solidFill>
              <a:schemeClr val="accent2"/>
            </a:solidFill>
            <a:prstDash val="dash"/>
            <a:miter lim="800000"/>
            <a:tailEnd type="triangle"/>
          </a:ln>
          <a:effectLst/>
        </p:spPr>
      </p:cxnSp>
      <p:sp>
        <p:nvSpPr>
          <p:cNvPr id="11" name="Slide Number Placeholder 10">
            <a:extLst>
              <a:ext uri="{FF2B5EF4-FFF2-40B4-BE49-F238E27FC236}">
                <a16:creationId xmlns:a16="http://schemas.microsoft.com/office/drawing/2014/main" id="{6D6E0AD9-53F1-2073-6334-DEC88084F4C3}"/>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75887822-F3E3-EE8F-E79F-61C9E64FBE6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741D16E4-4EC5-6867-A4CE-18D1E06E8EB4}"/>
              </a:ext>
            </a:extLst>
          </p:cNvPr>
          <p:cNvGrpSpPr/>
          <p:nvPr/>
        </p:nvGrpSpPr>
        <p:grpSpPr>
          <a:xfrm>
            <a:off x="407987" y="3445492"/>
            <a:ext cx="3700072" cy="944097"/>
            <a:chOff x="4314305" y="2880212"/>
            <a:chExt cx="2597131" cy="662676"/>
          </a:xfrm>
        </p:grpSpPr>
        <p:sp>
          <p:nvSpPr>
            <p:cNvPr id="27" name="Rounded Rectangle 4">
              <a:extLst>
                <a:ext uri="{FF2B5EF4-FFF2-40B4-BE49-F238E27FC236}">
                  <a16:creationId xmlns:a16="http://schemas.microsoft.com/office/drawing/2014/main" id="{BBE39E7D-6937-9669-65B8-4894E0B52AFA}"/>
                </a:ext>
              </a:extLst>
            </p:cNvPr>
            <p:cNvSpPr/>
            <p:nvPr/>
          </p:nvSpPr>
          <p:spPr>
            <a:xfrm>
              <a:off x="4510891" y="3058238"/>
              <a:ext cx="2400545" cy="484650"/>
            </a:xfrm>
            <a:prstGeom prst="roundRect">
              <a:avLst>
                <a:gd name="adj" fmla="val 0"/>
              </a:avLst>
            </a:prstGeom>
            <a:solidFill>
              <a:schemeClr val="accent1"/>
            </a:solidFill>
            <a:ln w="6350" cap="flat" cmpd="sng" algn="ctr">
              <a:noFill/>
              <a:prstDash val="solid"/>
            </a:ln>
            <a:effectLst/>
          </p:spPr>
          <p:txBody>
            <a:bodyPr lIns="108000" tIns="0" rIns="72000" bIns="0" rtlCol="0" anchor="ctr">
              <a:normAutofit/>
            </a:bodyPr>
            <a:lstStyle/>
            <a:p>
              <a:pPr algn="ctr" defTabSz="914378">
                <a:lnSpc>
                  <a:spcPts val="1500"/>
                </a:lnSpc>
                <a:buSzPts val="2400"/>
                <a:defRPr/>
              </a:pPr>
              <a:r>
                <a:rPr lang="en-GB" sz="1200" kern="0">
                  <a:solidFill>
                    <a:srgbClr val="FFFFFF"/>
                  </a:solidFill>
                  <a:latin typeface="Calibri"/>
                  <a:ea typeface="Calibri"/>
                  <a:cs typeface="Calibri"/>
                </a:rPr>
                <a:t>Click the </a:t>
              </a:r>
              <a:r>
                <a:rPr lang="en-GB" sz="1200" b="1" kern="0">
                  <a:solidFill>
                    <a:srgbClr val="FFFFFF"/>
                  </a:solidFill>
                  <a:latin typeface="Calibri"/>
                  <a:ea typeface="Calibri"/>
                  <a:cs typeface="Calibri"/>
                </a:rPr>
                <a:t>pencil icon </a:t>
              </a:r>
              <a:r>
                <a:rPr lang="en-GB" sz="1200" kern="0">
                  <a:solidFill>
                    <a:srgbClr val="FFFFFF"/>
                  </a:solidFill>
                  <a:latin typeface="Calibri"/>
                  <a:ea typeface="Calibri"/>
                  <a:cs typeface="Calibri"/>
                </a:rPr>
                <a:t>to edit the field</a:t>
              </a:r>
            </a:p>
          </p:txBody>
        </p:sp>
        <p:sp>
          <p:nvSpPr>
            <p:cNvPr id="28" name="Oval 27">
              <a:extLst>
                <a:ext uri="{FF2B5EF4-FFF2-40B4-BE49-F238E27FC236}">
                  <a16:creationId xmlns:a16="http://schemas.microsoft.com/office/drawing/2014/main" id="{993FBBB1-5F97-C0EE-3F17-BAE1CB6D5D66}"/>
                </a:ext>
              </a:extLst>
            </p:cNvPr>
            <p:cNvSpPr/>
            <p:nvPr/>
          </p:nvSpPr>
          <p:spPr>
            <a:xfrm>
              <a:off x="4314305" y="2880212"/>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48" name="Connector: Elbow 47">
            <a:extLst>
              <a:ext uri="{FF2B5EF4-FFF2-40B4-BE49-F238E27FC236}">
                <a16:creationId xmlns:a16="http://schemas.microsoft.com/office/drawing/2014/main" id="{3DC7DEAC-B211-0730-9E10-D5D579BF9C15}"/>
              </a:ext>
            </a:extLst>
          </p:cNvPr>
          <p:cNvCxnSpPr>
            <a:cxnSpLocks/>
            <a:stCxn id="27" idx="3"/>
            <a:endCxn id="25" idx="1"/>
          </p:cNvCxnSpPr>
          <p:nvPr/>
        </p:nvCxnSpPr>
        <p:spPr>
          <a:xfrm flipV="1">
            <a:off x="4108059" y="1846459"/>
            <a:ext cx="7215214" cy="2197896"/>
          </a:xfrm>
          <a:prstGeom prst="bentConnector3">
            <a:avLst>
              <a:gd name="adj1" fmla="val 31285"/>
            </a:avLst>
          </a:prstGeom>
          <a:noFill/>
          <a:ln w="19050" cap="flat" cmpd="sng" algn="ctr">
            <a:solidFill>
              <a:schemeClr val="accent1"/>
            </a:solidFill>
            <a:prstDash val="dash"/>
            <a:tailEnd type="triangle"/>
          </a:ln>
          <a:effectLst/>
        </p:spPr>
      </p:cxnSp>
      <p:sp>
        <p:nvSpPr>
          <p:cNvPr id="10" name="Rounded Rectangle 4">
            <a:extLst>
              <a:ext uri="{FF2B5EF4-FFF2-40B4-BE49-F238E27FC236}">
                <a16:creationId xmlns:a16="http://schemas.microsoft.com/office/drawing/2014/main" id="{B4ACFC1B-69CC-E92F-6692-596CF8C2DC55}"/>
              </a:ext>
            </a:extLst>
          </p:cNvPr>
          <p:cNvSpPr/>
          <p:nvPr/>
        </p:nvSpPr>
        <p:spPr>
          <a:xfrm>
            <a:off x="1436223" y="1459296"/>
            <a:ext cx="4392000" cy="1696770"/>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spcAft>
                <a:spcPts val="300"/>
              </a:spcAft>
              <a:defRPr/>
            </a:pPr>
            <a:r>
              <a:rPr lang="en-GB" sz="1200">
                <a:solidFill>
                  <a:srgbClr val="000000"/>
                </a:solidFill>
              </a:rPr>
              <a:t>As per research agreement, the Sponsor is required to send AZ yearly interim reconciliations. For studies in which the ‘</a:t>
            </a:r>
            <a:r>
              <a:rPr lang="en-GB" sz="1200" b="1">
                <a:solidFill>
                  <a:srgbClr val="000000"/>
                </a:solidFill>
              </a:rPr>
              <a:t>First Study Subject In</a:t>
            </a:r>
            <a:r>
              <a:rPr lang="en-GB" sz="1200">
                <a:solidFill>
                  <a:srgbClr val="000000"/>
                </a:solidFill>
              </a:rPr>
              <a:t>’ </a:t>
            </a:r>
            <a:r>
              <a:rPr lang="en-GB" sz="1200" b="1">
                <a:solidFill>
                  <a:srgbClr val="000000"/>
                </a:solidFill>
              </a:rPr>
              <a:t>Actual date</a:t>
            </a:r>
            <a:r>
              <a:rPr lang="en-GB" sz="1200">
                <a:solidFill>
                  <a:srgbClr val="000000"/>
                </a:solidFill>
              </a:rPr>
              <a:t> is over 1 year before the current date (PSU record creation date), a field: "</a:t>
            </a:r>
            <a:r>
              <a:rPr lang="en-GB" sz="1200" b="1">
                <a:solidFill>
                  <a:srgbClr val="000000"/>
                </a:solidFill>
              </a:rPr>
              <a:t>Yearly Line Listing Submitted Date</a:t>
            </a:r>
            <a:r>
              <a:rPr lang="en-GB" sz="1200">
                <a:solidFill>
                  <a:srgbClr val="000000"/>
                </a:solidFill>
              </a:rPr>
              <a:t>“ appears to provide visibility on when was the last Sponsor’s submission of the Line Listing of all safety events notified to the Company and if it should be updated. </a:t>
            </a:r>
          </a:p>
        </p:txBody>
      </p:sp>
      <p:grpSp>
        <p:nvGrpSpPr>
          <p:cNvPr id="13" name="Group 12">
            <a:extLst>
              <a:ext uri="{FF2B5EF4-FFF2-40B4-BE49-F238E27FC236}">
                <a16:creationId xmlns:a16="http://schemas.microsoft.com/office/drawing/2014/main" id="{CBE00C35-7E95-E89B-98CD-9C76A34E10CA}"/>
              </a:ext>
            </a:extLst>
          </p:cNvPr>
          <p:cNvGrpSpPr/>
          <p:nvPr/>
        </p:nvGrpSpPr>
        <p:grpSpPr>
          <a:xfrm>
            <a:off x="412211" y="4838896"/>
            <a:ext cx="3700072" cy="944097"/>
            <a:chOff x="4314305" y="2880212"/>
            <a:chExt cx="2597131" cy="662676"/>
          </a:xfrm>
        </p:grpSpPr>
        <p:sp>
          <p:nvSpPr>
            <p:cNvPr id="15" name="Rounded Rectangle 4">
              <a:extLst>
                <a:ext uri="{FF2B5EF4-FFF2-40B4-BE49-F238E27FC236}">
                  <a16:creationId xmlns:a16="http://schemas.microsoft.com/office/drawing/2014/main" id="{C582C368-1178-8E1A-541C-10B600A5393B}"/>
                </a:ext>
              </a:extLst>
            </p:cNvPr>
            <p:cNvSpPr/>
            <p:nvPr/>
          </p:nvSpPr>
          <p:spPr>
            <a:xfrm>
              <a:off x="4510891" y="3058238"/>
              <a:ext cx="2400545" cy="484650"/>
            </a:xfrm>
            <a:prstGeom prst="roundRect">
              <a:avLst>
                <a:gd name="adj" fmla="val 0"/>
              </a:avLst>
            </a:prstGeom>
            <a:solidFill>
              <a:schemeClr val="accent1"/>
            </a:solidFill>
            <a:ln w="6350" cap="flat" cmpd="sng" algn="ctr">
              <a:noFill/>
              <a:prstDash val="solid"/>
            </a:ln>
            <a:effectLst/>
          </p:spPr>
          <p:txBody>
            <a:bodyPr lIns="108000" tIns="0" rIns="72000" bIns="0" rtlCol="0" anchor="ctr">
              <a:normAutofit/>
            </a:bodyPr>
            <a:lstStyle/>
            <a:p>
              <a:pPr algn="ctr" defTabSz="914378">
                <a:lnSpc>
                  <a:spcPts val="1500"/>
                </a:lnSpc>
                <a:buSzPts val="2400"/>
                <a:defRPr/>
              </a:pPr>
              <a:r>
                <a:rPr lang="en-GB" sz="1200" kern="0">
                  <a:solidFill>
                    <a:srgbClr val="FFFFFF"/>
                  </a:solidFill>
                  <a:latin typeface="Calibri"/>
                  <a:ea typeface="Calibri"/>
                  <a:cs typeface="Calibri"/>
                </a:rPr>
                <a:t>Provide the </a:t>
              </a:r>
              <a:r>
                <a:rPr lang="en-GB" sz="1200" b="1" kern="0">
                  <a:solidFill>
                    <a:srgbClr val="FFFFFF"/>
                  </a:solidFill>
                  <a:latin typeface="Calibri"/>
                  <a:ea typeface="Calibri"/>
                  <a:cs typeface="Calibri"/>
                </a:rPr>
                <a:t>Yearly Line Listing Submitted Date</a:t>
              </a:r>
            </a:p>
            <a:p>
              <a:pPr algn="ctr" defTabSz="914378">
                <a:lnSpc>
                  <a:spcPts val="1500"/>
                </a:lnSpc>
                <a:buSzPts val="2400"/>
                <a:defRPr/>
              </a:pPr>
              <a:r>
                <a:rPr lang="en-GB" sz="1200" kern="0">
                  <a:solidFill>
                    <a:srgbClr val="FFFFFF"/>
                  </a:solidFill>
                  <a:latin typeface="Calibri"/>
                  <a:ea typeface="Calibri"/>
                  <a:cs typeface="Calibri"/>
                </a:rPr>
                <a:t>Click </a:t>
              </a:r>
              <a:r>
                <a:rPr lang="en-GB" sz="1200" b="1" kern="0">
                  <a:solidFill>
                    <a:srgbClr val="FFFFFF"/>
                  </a:solidFill>
                  <a:latin typeface="Calibri"/>
                  <a:ea typeface="Calibri"/>
                  <a:cs typeface="Calibri"/>
                </a:rPr>
                <a:t>Save</a:t>
              </a:r>
            </a:p>
          </p:txBody>
        </p:sp>
        <p:sp>
          <p:nvSpPr>
            <p:cNvPr id="18" name="Oval 17">
              <a:extLst>
                <a:ext uri="{FF2B5EF4-FFF2-40B4-BE49-F238E27FC236}">
                  <a16:creationId xmlns:a16="http://schemas.microsoft.com/office/drawing/2014/main" id="{25A0F318-8621-0F27-E8B2-7B40AA2A0B49}"/>
                </a:ext>
              </a:extLst>
            </p:cNvPr>
            <p:cNvSpPr/>
            <p:nvPr/>
          </p:nvSpPr>
          <p:spPr>
            <a:xfrm>
              <a:off x="4314305" y="2880212"/>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32" name="Picture 31" descr="A blue rectangle with white text&#10;&#10;Description automatically generated">
            <a:extLst>
              <a:ext uri="{FF2B5EF4-FFF2-40B4-BE49-F238E27FC236}">
                <a16:creationId xmlns:a16="http://schemas.microsoft.com/office/drawing/2014/main" id="{BF5A4A2A-993F-501F-8048-B03F6502259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1159777" y="4096826"/>
            <a:ext cx="813585" cy="398721"/>
          </a:xfrm>
          <a:prstGeom prst="rect">
            <a:avLst/>
          </a:prstGeom>
          <a:ln w="31750">
            <a:solidFill>
              <a:schemeClr val="accent2"/>
            </a:solidFill>
          </a:ln>
        </p:spPr>
      </p:pic>
      <p:pic>
        <p:nvPicPr>
          <p:cNvPr id="40" name="Picture 39">
            <a:extLst>
              <a:ext uri="{FF2B5EF4-FFF2-40B4-BE49-F238E27FC236}">
                <a16:creationId xmlns:a16="http://schemas.microsoft.com/office/drawing/2014/main" id="{5C5C8E63-BB83-C65E-3390-7A0728197503}"/>
              </a:ext>
            </a:extLst>
          </p:cNvPr>
          <p:cNvPicPr>
            <a:picLocks noChangeAspect="1"/>
          </p:cNvPicPr>
          <p:nvPr/>
        </p:nvPicPr>
        <p:blipFill>
          <a:blip r:embed="rId9"/>
          <a:stretch>
            <a:fillRect/>
          </a:stretch>
        </p:blipFill>
        <p:spPr>
          <a:xfrm>
            <a:off x="7538223" y="2579836"/>
            <a:ext cx="4083749" cy="432821"/>
          </a:xfrm>
          <a:prstGeom prst="rect">
            <a:avLst/>
          </a:prstGeom>
          <a:ln w="19050">
            <a:solidFill>
              <a:schemeClr val="accent2"/>
            </a:solidFill>
          </a:ln>
        </p:spPr>
      </p:pic>
      <p:sp>
        <p:nvSpPr>
          <p:cNvPr id="46" name="TextBox 45">
            <a:extLst>
              <a:ext uri="{FF2B5EF4-FFF2-40B4-BE49-F238E27FC236}">
                <a16:creationId xmlns:a16="http://schemas.microsoft.com/office/drawing/2014/main" id="{C011A7DC-25DB-5F16-801F-2C7E1F8DC9BD}"/>
              </a:ext>
            </a:extLst>
          </p:cNvPr>
          <p:cNvSpPr txBox="1"/>
          <p:nvPr/>
        </p:nvSpPr>
        <p:spPr>
          <a:xfrm>
            <a:off x="407988" y="934071"/>
            <a:ext cx="5955791"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Yearly Interim Line Listing </a:t>
            </a:r>
          </a:p>
        </p:txBody>
      </p:sp>
    </p:spTree>
    <p:extLst>
      <p:ext uri="{BB962C8B-B14F-4D97-AF65-F5344CB8AC3E}">
        <p14:creationId xmlns:p14="http://schemas.microsoft.com/office/powerpoint/2010/main" val="4050270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5D368D-849B-50B6-5293-02C19438B3EB}"/>
              </a:ext>
            </a:extLst>
          </p:cNvPr>
          <p:cNvPicPr>
            <a:picLocks noChangeAspect="1"/>
          </p:cNvPicPr>
          <p:nvPr/>
        </p:nvPicPr>
        <p:blipFill>
          <a:blip r:embed="rId3"/>
          <a:stretch>
            <a:fillRect/>
          </a:stretch>
        </p:blipFill>
        <p:spPr>
          <a:xfrm>
            <a:off x="6852012" y="1192884"/>
            <a:ext cx="4932000" cy="2339979"/>
          </a:xfrm>
          <a:prstGeom prst="rect">
            <a:avLst/>
          </a:prstGeom>
          <a:ln w="12700">
            <a:solidFill>
              <a:schemeClr val="accent2"/>
            </a:solidFill>
          </a:ln>
        </p:spPr>
      </p:pic>
      <p:pic>
        <p:nvPicPr>
          <p:cNvPr id="8" name="Picture 7">
            <a:extLst>
              <a:ext uri="{FF2B5EF4-FFF2-40B4-BE49-F238E27FC236}">
                <a16:creationId xmlns:a16="http://schemas.microsoft.com/office/drawing/2014/main" id="{21134154-8DBA-E36F-8D15-1341118D895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t="7708"/>
          <a:stretch/>
        </p:blipFill>
        <p:spPr>
          <a:xfrm>
            <a:off x="6852013" y="3608757"/>
            <a:ext cx="4932000" cy="2615582"/>
          </a:xfrm>
          <a:prstGeom prst="rect">
            <a:avLst/>
          </a:prstGeom>
          <a:ln w="12700">
            <a:solidFill>
              <a:srgbClr val="F0AB00"/>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33170773-29FA-F46E-9175-E425C472CFE4}"/>
              </a:ext>
            </a:extLst>
          </p:cNvPr>
          <p:cNvGrpSpPr/>
          <p:nvPr/>
        </p:nvGrpSpPr>
        <p:grpSpPr>
          <a:xfrm>
            <a:off x="407986" y="2603213"/>
            <a:ext cx="3520072" cy="927746"/>
            <a:chOff x="4314305" y="3009825"/>
            <a:chExt cx="2470786" cy="651199"/>
          </a:xfrm>
        </p:grpSpPr>
        <p:sp>
          <p:nvSpPr>
            <p:cNvPr id="27" name="Rounded Rectangle 4">
              <a:extLst>
                <a:ext uri="{FF2B5EF4-FFF2-40B4-BE49-F238E27FC236}">
                  <a16:creationId xmlns:a16="http://schemas.microsoft.com/office/drawing/2014/main" id="{6980C79C-F51C-6489-0796-CFFB4C83CA08}"/>
                </a:ext>
              </a:extLst>
            </p:cNvPr>
            <p:cNvSpPr/>
            <p:nvPr/>
          </p:nvSpPr>
          <p:spPr>
            <a:xfrm>
              <a:off x="4510892" y="3203260"/>
              <a:ext cx="2274199" cy="457764"/>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    </a:t>
              </a:r>
              <a:r>
                <a:rPr lang="en-GB" sz="1200">
                  <a:solidFill>
                    <a:schemeClr val="bg1"/>
                  </a:solidFill>
                  <a:latin typeface="Calibri" panose="020F0502020204030204" pitchFamily="34" charset="0"/>
                  <a:ea typeface="Calibri" panose="020F0502020204030204" pitchFamily="34" charset="0"/>
                  <a:cs typeface="Arial" panose="020B0604020202020204" pitchFamily="34" charset="0"/>
                </a:rPr>
                <a:t>Open the </a:t>
              </a:r>
              <a:r>
                <a:rPr lang="en-GB" sz="1200" b="1">
                  <a:solidFill>
                    <a:schemeClr val="bg1"/>
                  </a:solidFill>
                  <a:effectLst/>
                  <a:latin typeface="Calibri" panose="020F0502020204030204" pitchFamily="34" charset="0"/>
                  <a:ea typeface="Calibri" panose="020F0502020204030204" pitchFamily="34" charset="0"/>
                  <a:cs typeface="Arial" panose="020B0604020202020204" pitchFamily="34" charset="0"/>
                </a:rPr>
                <a:t>Milestone Update</a:t>
              </a:r>
              <a:r>
                <a:rPr lang="en-GB" sz="1200" b="1">
                  <a:solidFill>
                    <a:schemeClr val="bg1"/>
                  </a:solidFill>
                  <a:latin typeface="Calibri" panose="020F0502020204030204" pitchFamily="34" charset="0"/>
                  <a:ea typeface="Calibri" panose="020F0502020204030204" pitchFamily="34" charset="0"/>
                  <a:cs typeface="Arial" panose="020B0604020202020204" pitchFamily="34" charset="0"/>
                </a:rPr>
                <a:t> </a:t>
              </a:r>
              <a:r>
                <a:rPr lang="en-GB" sz="1200">
                  <a:solidFill>
                    <a:schemeClr val="bg1"/>
                  </a:solidFill>
                  <a:latin typeface="Calibri" panose="020F0502020204030204" pitchFamily="34" charset="0"/>
                  <a:ea typeface="Calibri" panose="020F0502020204030204" pitchFamily="34" charset="0"/>
                  <a:cs typeface="Arial" panose="020B0604020202020204" pitchFamily="34" charset="0"/>
                </a:rPr>
                <a:t>sub-section and c</a:t>
              </a: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lick </a:t>
              </a:r>
              <a:r>
                <a:rPr lang="en-GB" sz="1200" b="1">
                  <a:solidFill>
                    <a:schemeClr val="bg1"/>
                  </a:solidFill>
                  <a:effectLst/>
                  <a:latin typeface="Calibri" panose="020F0502020204030204" pitchFamily="34" charset="0"/>
                  <a:ea typeface="Calibri" panose="020F0502020204030204" pitchFamily="34" charset="0"/>
                  <a:cs typeface="Arial" panose="020B0604020202020204" pitchFamily="34" charset="0"/>
                </a:rPr>
                <a:t>+Add</a:t>
              </a:r>
              <a:endParaRPr kumimoji="0" lang="en-GB" sz="12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5A9D40F4-1E71-6ABF-83E9-9BB17CA85A37}"/>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7</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7" name="Connector: Elbow 36">
            <a:extLst>
              <a:ext uri="{FF2B5EF4-FFF2-40B4-BE49-F238E27FC236}">
                <a16:creationId xmlns:a16="http://schemas.microsoft.com/office/drawing/2014/main" id="{AFCB719A-C6B3-FFED-1AC0-BE3A506673A7}"/>
              </a:ext>
            </a:extLst>
          </p:cNvPr>
          <p:cNvCxnSpPr>
            <a:cxnSpLocks/>
            <a:stCxn id="9" idx="3"/>
            <a:endCxn id="20" idx="1"/>
          </p:cNvCxnSpPr>
          <p:nvPr/>
        </p:nvCxnSpPr>
        <p:spPr>
          <a:xfrm>
            <a:off x="3928058" y="5597846"/>
            <a:ext cx="6609392" cy="309645"/>
          </a:xfrm>
          <a:prstGeom prst="bentConnector3">
            <a:avLst>
              <a:gd name="adj1" fmla="val 39505"/>
            </a:avLst>
          </a:prstGeom>
          <a:noFill/>
          <a:ln w="19050" cap="flat" cmpd="sng" algn="ctr">
            <a:solidFill>
              <a:schemeClr val="accent2"/>
            </a:solidFill>
            <a:prstDash val="dash"/>
            <a:tailEnd type="triangle"/>
          </a:ln>
          <a:effectLst/>
        </p:spPr>
      </p:cxnSp>
      <p:sp>
        <p:nvSpPr>
          <p:cNvPr id="2" name="Rounded Rectangle 4">
            <a:extLst>
              <a:ext uri="{FF2B5EF4-FFF2-40B4-BE49-F238E27FC236}">
                <a16:creationId xmlns:a16="http://schemas.microsoft.com/office/drawing/2014/main" id="{20EDA0BB-3270-E9E6-87CE-2A5178FEDA63}"/>
              </a:ext>
            </a:extLst>
          </p:cNvPr>
          <p:cNvSpPr/>
          <p:nvPr/>
        </p:nvSpPr>
        <p:spPr>
          <a:xfrm>
            <a:off x="2128059" y="4020924"/>
            <a:ext cx="3420000" cy="699544"/>
          </a:xfrm>
          <a:prstGeom prst="roundRect">
            <a:avLst>
              <a:gd name="adj" fmla="val 0"/>
            </a:avLst>
          </a:prstGeom>
          <a:solidFill>
            <a:schemeClr val="tx1"/>
          </a:solidFill>
          <a:ln w="6350" cap="flat" cmpd="sng" algn="ctr">
            <a:noFill/>
            <a:prstDash val="solid"/>
          </a:ln>
          <a:effectLst/>
        </p:spPr>
        <p:txBody>
          <a:bodyPr lIns="216000" rIns="216000" rtlCol="0" anchor="ctr">
            <a:noAutofit/>
          </a:bodyPr>
          <a:lstStyle/>
          <a:p>
            <a:pPr marL="0" marR="0" lvl="0" indent="0" algn="ctr" defTabSz="914378" rtl="0" eaLnBrk="1" fontAlgn="auto" latinLnBrk="0" hangingPunct="1">
              <a:lnSpc>
                <a:spcPts val="1500"/>
              </a:lnSpc>
              <a:spcBef>
                <a:spcPts val="0"/>
              </a:spcBef>
              <a:spcAft>
                <a:spcPts val="60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Search ESR Milestone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with </a:t>
            </a: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all milestones that are set up for this Study.</a:t>
            </a:r>
            <a:endParaRPr kumimoji="0" lang="en-US"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5" y="4989678"/>
            <a:ext cx="3520073" cy="934251"/>
            <a:chOff x="4314305" y="3009825"/>
            <a:chExt cx="2470787" cy="655765"/>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2" y="3207825"/>
              <a:ext cx="2274200" cy="457765"/>
            </a:xfrm>
            <a:prstGeom prst="roundRect">
              <a:avLst>
                <a:gd name="adj" fmla="val 0"/>
              </a:avLst>
            </a:prstGeom>
            <a:solidFill>
              <a:schemeClr val="accent1"/>
            </a:solidFill>
            <a:ln w="6350" cap="flat" cmpd="sng" algn="ctr">
              <a:noFill/>
              <a:prstDash val="solid"/>
            </a:ln>
            <a:effectLst/>
          </p:spPr>
          <p:txBody>
            <a:bodyPr lIns="180000" tIns="0" rIns="18000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Check the box next to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Milestone(s)</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you wish to update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OK</a:t>
              </a: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5" name="Straight Arrow Connector 24">
            <a:extLst>
              <a:ext uri="{FF2B5EF4-FFF2-40B4-BE49-F238E27FC236}">
                <a16:creationId xmlns:a16="http://schemas.microsoft.com/office/drawing/2014/main" id="{66F31159-F5F2-2ECC-7D5C-919F1440F0C4}"/>
              </a:ext>
            </a:extLst>
          </p:cNvPr>
          <p:cNvCxnSpPr>
            <a:cxnSpLocks/>
            <a:stCxn id="27" idx="3"/>
            <a:endCxn id="17" idx="1"/>
          </p:cNvCxnSpPr>
          <p:nvPr/>
        </p:nvCxnSpPr>
        <p:spPr>
          <a:xfrm flipV="1">
            <a:off x="3928058" y="2185429"/>
            <a:ext cx="3926683" cy="1019448"/>
          </a:xfrm>
          <a:prstGeom prst="bentConnector3">
            <a:avLst>
              <a:gd name="adj1" fmla="val 62045"/>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479CAA5-B3A1-B6E4-7E43-4E36700EFE55}"/>
              </a:ext>
            </a:extLst>
          </p:cNvPr>
          <p:cNvSpPr txBox="1"/>
          <p:nvPr/>
        </p:nvSpPr>
        <p:spPr>
          <a:xfrm>
            <a:off x="407988" y="934071"/>
            <a:ext cx="3085593"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Milestone Update</a:t>
            </a:r>
          </a:p>
        </p:txBody>
      </p:sp>
      <p:pic>
        <p:nvPicPr>
          <p:cNvPr id="17" name="Picture 16" descr="A white sign with black text&#10;&#10;Description automatically generated">
            <a:extLst>
              <a:ext uri="{FF2B5EF4-FFF2-40B4-BE49-F238E27FC236}">
                <a16:creationId xmlns:a16="http://schemas.microsoft.com/office/drawing/2014/main" id="{3BF08E31-9A0B-E9A5-2FB2-D1FA9CFBAF5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7490"/>
          <a:stretch/>
        </p:blipFill>
        <p:spPr>
          <a:xfrm>
            <a:off x="7854741" y="2034397"/>
            <a:ext cx="675713" cy="302063"/>
          </a:xfrm>
          <a:prstGeom prst="rect">
            <a:avLst/>
          </a:prstGeom>
          <a:ln w="19050">
            <a:solidFill>
              <a:schemeClr val="accent2"/>
            </a:solidFill>
          </a:ln>
        </p:spPr>
      </p:pic>
      <p:grpSp>
        <p:nvGrpSpPr>
          <p:cNvPr id="23" name="Group 22">
            <a:extLst>
              <a:ext uri="{FF2B5EF4-FFF2-40B4-BE49-F238E27FC236}">
                <a16:creationId xmlns:a16="http://schemas.microsoft.com/office/drawing/2014/main" id="{8A9A0381-1ECE-FFA7-2B4C-542F0DA28A13}"/>
              </a:ext>
            </a:extLst>
          </p:cNvPr>
          <p:cNvGrpSpPr/>
          <p:nvPr/>
        </p:nvGrpSpPr>
        <p:grpSpPr>
          <a:xfrm>
            <a:off x="10537450" y="5696441"/>
            <a:ext cx="527152" cy="422100"/>
            <a:chOff x="10682337" y="5714835"/>
            <a:chExt cx="335004" cy="298197"/>
          </a:xfrm>
        </p:grpSpPr>
        <p:sp>
          <p:nvSpPr>
            <p:cNvPr id="20" name="Rectangle 19">
              <a:extLst>
                <a:ext uri="{FF2B5EF4-FFF2-40B4-BE49-F238E27FC236}">
                  <a16:creationId xmlns:a16="http://schemas.microsoft.com/office/drawing/2014/main" id="{FCBB0A2A-558F-1EAF-0CA2-D87FBAE2BA36}"/>
                </a:ext>
              </a:extLst>
            </p:cNvPr>
            <p:cNvSpPr/>
            <p:nvPr/>
          </p:nvSpPr>
          <p:spPr>
            <a:xfrm>
              <a:off x="10682337" y="5714835"/>
              <a:ext cx="335004" cy="298197"/>
            </a:xfrm>
            <a:prstGeom prst="rect">
              <a:avLst/>
            </a:prstGeom>
            <a:solidFill>
              <a:schemeClr val="bg1"/>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22" name="Picture 21" descr="A blue square with white text&#10;&#10;Description automatically generated">
              <a:extLst>
                <a:ext uri="{FF2B5EF4-FFF2-40B4-BE49-F238E27FC236}">
                  <a16:creationId xmlns:a16="http://schemas.microsoft.com/office/drawing/2014/main" id="{4126A8BB-0C10-23E5-E56E-34A0FE5BB33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01483" y="5756544"/>
              <a:ext cx="296711" cy="242101"/>
            </a:xfrm>
            <a:prstGeom prst="rect">
              <a:avLst/>
            </a:prstGeom>
          </p:spPr>
        </p:pic>
      </p:grpSp>
      <p:pic>
        <p:nvPicPr>
          <p:cNvPr id="21" name="Picture 20">
            <a:extLst>
              <a:ext uri="{FF2B5EF4-FFF2-40B4-BE49-F238E27FC236}">
                <a16:creationId xmlns:a16="http://schemas.microsoft.com/office/drawing/2014/main" id="{1B82AF8E-DC29-90C7-3254-BE4E694ECEBB}"/>
              </a:ext>
            </a:extLst>
          </p:cNvPr>
          <p:cNvPicPr>
            <a:picLocks noChangeAspect="1"/>
          </p:cNvPicPr>
          <p:nvPr/>
        </p:nvPicPr>
        <p:blipFill>
          <a:blip r:embed="rId8"/>
          <a:stretch>
            <a:fillRect/>
          </a:stretch>
        </p:blipFill>
        <p:spPr>
          <a:xfrm>
            <a:off x="7852786" y="4720468"/>
            <a:ext cx="234433" cy="175825"/>
          </a:xfrm>
          <a:prstGeom prst="rect">
            <a:avLst/>
          </a:prstGeom>
          <a:ln w="25400">
            <a:solidFill>
              <a:schemeClr val="accent2"/>
            </a:solidFill>
          </a:ln>
        </p:spPr>
      </p:pic>
      <p:sp>
        <p:nvSpPr>
          <p:cNvPr id="5" name="Rounded Rectangle 4">
            <a:extLst>
              <a:ext uri="{FF2B5EF4-FFF2-40B4-BE49-F238E27FC236}">
                <a16:creationId xmlns:a16="http://schemas.microsoft.com/office/drawing/2014/main" id="{522E2B90-1A77-7AC2-0F00-F97B3E79F248}"/>
              </a:ext>
            </a:extLst>
          </p:cNvPr>
          <p:cNvSpPr/>
          <p:nvPr/>
        </p:nvSpPr>
        <p:spPr>
          <a:xfrm>
            <a:off x="1408059" y="1485315"/>
            <a:ext cx="4140000" cy="1063118"/>
          </a:xfrm>
          <a:prstGeom prst="roundRect">
            <a:avLst>
              <a:gd name="adj" fmla="val 0"/>
            </a:avLst>
          </a:prstGeom>
          <a:solidFill>
            <a:schemeClr val="tx1"/>
          </a:solidFill>
          <a:ln w="6350" cap="flat" cmpd="sng" algn="ctr">
            <a:noFill/>
            <a:prstDash val="solid"/>
          </a:ln>
          <a:effectLst/>
        </p:spPr>
        <p:txBody>
          <a:bodyPr lIns="216000" tIns="45720" rIns="216000" bIns="45720" rtlCol="0" anchor="ctr">
            <a:noAutofit/>
          </a:bodyPr>
          <a:lstStyle/>
          <a:p>
            <a:pPr algn="ctr" defTabSz="914378">
              <a:lnSpc>
                <a:spcPts val="1400"/>
              </a:lnSpc>
              <a:spcAft>
                <a:spcPts val="600"/>
              </a:spcAft>
              <a:defRPr/>
            </a:pPr>
            <a:r>
              <a:rPr lang="en-GB" sz="1200" kern="0">
                <a:solidFill>
                  <a:srgbClr val="FFFFFF"/>
                </a:solidFill>
                <a:ea typeface="+mn-lt"/>
                <a:cs typeface="+mn-lt"/>
              </a:rPr>
              <a:t>If the answer to: </a:t>
            </a:r>
            <a:r>
              <a:rPr lang="en-GB" sz="1200" b="1" kern="0">
                <a:solidFill>
                  <a:srgbClr val="FFFFFF"/>
                </a:solidFill>
                <a:ea typeface="+mn-lt"/>
                <a:cs typeface="+mn-lt"/>
              </a:rPr>
              <a:t>Are there Milestone Updates? </a:t>
            </a:r>
            <a:r>
              <a:rPr lang="en-GB" sz="1200" kern="0">
                <a:solidFill>
                  <a:srgbClr val="FFFFFF"/>
                </a:solidFill>
                <a:latin typeface="Calibri"/>
                <a:ea typeface="Calibri"/>
                <a:cs typeface="Calibri"/>
              </a:rPr>
              <a:t>was </a:t>
            </a:r>
            <a:r>
              <a:rPr lang="en-GB" sz="1200" b="1" kern="0">
                <a:solidFill>
                  <a:srgbClr val="FFFFFF"/>
                </a:solidFill>
                <a:latin typeface="Calibri"/>
                <a:ea typeface="Calibri"/>
                <a:cs typeface="Calibri"/>
              </a:rPr>
              <a:t>'Yes’</a:t>
            </a:r>
            <a:r>
              <a:rPr lang="en-GB" sz="1200" kern="0">
                <a:solidFill>
                  <a:srgbClr val="FFFFFF"/>
                </a:solidFill>
                <a:latin typeface="Calibri"/>
                <a:ea typeface="Calibri Light"/>
                <a:cs typeface="Calibri Light"/>
              </a:rPr>
              <a:t>, the </a:t>
            </a:r>
            <a:r>
              <a:rPr lang="en-GB" sz="1200" b="1" kern="0">
                <a:solidFill>
                  <a:srgbClr val="FFFFFF"/>
                </a:solidFill>
                <a:latin typeface="Calibri"/>
                <a:ea typeface="Calibri Light"/>
                <a:cs typeface="Calibri Light"/>
              </a:rPr>
              <a:t>Milestone Update </a:t>
            </a:r>
            <a:r>
              <a:rPr lang="en-GB" sz="1200" kern="0">
                <a:solidFill>
                  <a:srgbClr val="FFFFFF"/>
                </a:solidFill>
                <a:latin typeface="Calibri"/>
                <a:ea typeface="Calibri Light"/>
                <a:cs typeface="Calibri Light"/>
              </a:rPr>
              <a:t>sub-section shows up, where the milestone(s) selected for update should be added.</a:t>
            </a:r>
          </a:p>
          <a:p>
            <a:pPr algn="ctr" defTabSz="914378">
              <a:lnSpc>
                <a:spcPts val="1400"/>
              </a:lnSpc>
              <a:spcAft>
                <a:spcPts val="600"/>
              </a:spcAft>
              <a:defRPr/>
            </a:pPr>
            <a:r>
              <a:rPr lang="en-GB" sz="1200" kern="0">
                <a:solidFill>
                  <a:srgbClr val="FFFFFF"/>
                </a:solidFill>
                <a:latin typeface="Calibri"/>
                <a:ea typeface="Calibri Light"/>
                <a:cs typeface="Calibri Light"/>
              </a:rPr>
              <a:t>It is required to </a:t>
            </a:r>
            <a:r>
              <a:rPr lang="en-GB" sz="1200" b="1" kern="0">
                <a:solidFill>
                  <a:srgbClr val="FFFFFF"/>
                </a:solidFill>
                <a:latin typeface="Calibri"/>
                <a:ea typeface="Calibri Light"/>
                <a:cs typeface="Calibri Light"/>
              </a:rPr>
              <a:t>add at least one </a:t>
            </a:r>
            <a:r>
              <a:rPr lang="en-GB" sz="1200" kern="0">
                <a:solidFill>
                  <a:srgbClr val="FFFFFF"/>
                </a:solidFill>
                <a:latin typeface="Calibri"/>
                <a:ea typeface="Calibri Light"/>
                <a:cs typeface="Calibri Light"/>
              </a:rPr>
              <a:t>Milestone in this section. </a:t>
            </a:r>
          </a:p>
        </p:txBody>
      </p:sp>
      <p:pic>
        <p:nvPicPr>
          <p:cNvPr id="14" name="Picture 13">
            <a:extLst>
              <a:ext uri="{FF2B5EF4-FFF2-40B4-BE49-F238E27FC236}">
                <a16:creationId xmlns:a16="http://schemas.microsoft.com/office/drawing/2014/main" id="{B2AA0714-D24F-06E1-552F-3473D772695E}"/>
              </a:ext>
            </a:extLst>
          </p:cNvPr>
          <p:cNvPicPr>
            <a:picLocks noChangeAspect="1"/>
          </p:cNvPicPr>
          <p:nvPr/>
        </p:nvPicPr>
        <p:blipFill rotWithShape="1">
          <a:blip r:embed="rId9"/>
          <a:srcRect t="19044" b="-1"/>
          <a:stretch/>
        </p:blipFill>
        <p:spPr>
          <a:xfrm>
            <a:off x="6758600" y="1940232"/>
            <a:ext cx="978330" cy="128121"/>
          </a:xfrm>
          <a:prstGeom prst="rect">
            <a:avLst/>
          </a:prstGeom>
          <a:ln w="12700">
            <a:solidFill>
              <a:schemeClr val="accent2"/>
            </a:solidFill>
          </a:ln>
        </p:spPr>
      </p:pic>
    </p:spTree>
    <p:extLst>
      <p:ext uri="{BB962C8B-B14F-4D97-AF65-F5344CB8AC3E}">
        <p14:creationId xmlns:p14="http://schemas.microsoft.com/office/powerpoint/2010/main" val="227531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016A4-C4C4-FEDC-19CE-45A7D44E63D6}"/>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90CEADC4-7E1E-52A8-4D44-1DFA23B007B1}"/>
              </a:ext>
            </a:extLst>
          </p:cNvPr>
          <p:cNvPicPr>
            <a:picLocks noChangeAspect="1"/>
          </p:cNvPicPr>
          <p:nvPr/>
        </p:nvPicPr>
        <p:blipFill>
          <a:blip r:embed="rId3"/>
          <a:stretch>
            <a:fillRect/>
          </a:stretch>
        </p:blipFill>
        <p:spPr>
          <a:xfrm>
            <a:off x="6852013" y="3913834"/>
            <a:ext cx="4932000" cy="2236904"/>
          </a:xfrm>
          <a:prstGeom prst="rect">
            <a:avLst/>
          </a:prstGeom>
          <a:ln w="12700">
            <a:solidFill>
              <a:schemeClr val="accent2"/>
            </a:solidFill>
          </a:ln>
        </p:spPr>
      </p:pic>
      <p:pic>
        <p:nvPicPr>
          <p:cNvPr id="17" name="Picture 16">
            <a:extLst>
              <a:ext uri="{FF2B5EF4-FFF2-40B4-BE49-F238E27FC236}">
                <a16:creationId xmlns:a16="http://schemas.microsoft.com/office/drawing/2014/main" id="{4E4F33BD-3A14-3D9D-1713-68A038E61093}"/>
              </a:ext>
            </a:extLst>
          </p:cNvPr>
          <p:cNvPicPr>
            <a:picLocks noChangeAspect="1"/>
          </p:cNvPicPr>
          <p:nvPr/>
        </p:nvPicPr>
        <p:blipFill>
          <a:blip r:embed="rId4"/>
          <a:stretch>
            <a:fillRect/>
          </a:stretch>
        </p:blipFill>
        <p:spPr>
          <a:xfrm>
            <a:off x="6852013" y="1534413"/>
            <a:ext cx="4932000" cy="2238310"/>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A1127FEA-FFC5-F291-E933-69AE405A63FB}"/>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E5C994C7-55DB-516E-FCA5-766E2E879406}"/>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3545693A-6163-93AE-5BC5-CBFB676917E5}"/>
              </a:ext>
            </a:extLst>
          </p:cNvPr>
          <p:cNvGrpSpPr/>
          <p:nvPr/>
        </p:nvGrpSpPr>
        <p:grpSpPr>
          <a:xfrm>
            <a:off x="407987" y="2434568"/>
            <a:ext cx="3558647" cy="940814"/>
            <a:chOff x="4285757" y="3006458"/>
            <a:chExt cx="2497862" cy="660372"/>
          </a:xfrm>
        </p:grpSpPr>
        <p:sp>
          <p:nvSpPr>
            <p:cNvPr id="27" name="Rounded Rectangle 4">
              <a:extLst>
                <a:ext uri="{FF2B5EF4-FFF2-40B4-BE49-F238E27FC236}">
                  <a16:creationId xmlns:a16="http://schemas.microsoft.com/office/drawing/2014/main" id="{71DE7516-11FB-64FA-7CE4-FA8572E13D26}"/>
                </a:ext>
              </a:extLst>
            </p:cNvPr>
            <p:cNvSpPr/>
            <p:nvPr/>
          </p:nvSpPr>
          <p:spPr>
            <a:xfrm>
              <a:off x="4509419" y="3204458"/>
              <a:ext cx="2274200" cy="462372"/>
            </a:xfrm>
            <a:prstGeom prst="roundRect">
              <a:avLst>
                <a:gd name="adj" fmla="val 0"/>
              </a:avLst>
            </a:prstGeom>
            <a:solidFill>
              <a:schemeClr val="accent1"/>
            </a:solidFill>
            <a:ln w="6350" cap="flat" cmpd="sng" algn="ctr">
              <a:noFill/>
              <a:prstDash val="solid"/>
            </a:ln>
            <a:effectLst/>
          </p:spPr>
          <p:txBody>
            <a:bodyPr tIns="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To update the Milestone, c</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the blue-linked Milestone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Name </a:t>
              </a:r>
            </a:p>
          </p:txBody>
        </p:sp>
        <p:sp>
          <p:nvSpPr>
            <p:cNvPr id="28" name="Oval 27">
              <a:extLst>
                <a:ext uri="{FF2B5EF4-FFF2-40B4-BE49-F238E27FC236}">
                  <a16:creationId xmlns:a16="http://schemas.microsoft.com/office/drawing/2014/main" id="{9BE6B34D-5F83-686E-303F-5B0D2C3054F0}"/>
                </a:ext>
              </a:extLst>
            </p:cNvPr>
            <p:cNvSpPr/>
            <p:nvPr/>
          </p:nvSpPr>
          <p:spPr>
            <a:xfrm>
              <a:off x="4285757" y="3006458"/>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9</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762297C9-00F9-8EC6-230C-D93AFBAFDC97}"/>
              </a:ext>
            </a:extLst>
          </p:cNvPr>
          <p:cNvSpPr/>
          <p:nvPr/>
        </p:nvSpPr>
        <p:spPr>
          <a:xfrm>
            <a:off x="1667090" y="1637844"/>
            <a:ext cx="3600000" cy="716373"/>
          </a:xfrm>
          <a:prstGeom prst="roundRect">
            <a:avLst>
              <a:gd name="adj" fmla="val 0"/>
            </a:avLst>
          </a:prstGeom>
          <a:solidFill>
            <a:schemeClr val="tx1"/>
          </a:solidFill>
          <a:ln w="6350" cap="flat" cmpd="sng" algn="ctr">
            <a:noFill/>
            <a:prstDash val="solid"/>
          </a:ln>
          <a:effectLst/>
        </p:spPr>
        <p:txBody>
          <a:bodyPr lIns="216000" rIns="21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FFFFFF"/>
                </a:solidFill>
                <a:latin typeface="Calibri" panose="020F0502020204030204" pitchFamily="34" charset="0"/>
                <a:cs typeface="Calibri" panose="020F0502020204030204" pitchFamily="34" charset="0"/>
              </a:rPr>
              <a:t>Selected</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milestone(</a:t>
            </a:r>
            <a:r>
              <a:rPr lang="en-GB" sz="1200">
                <a:solidFill>
                  <a:srgbClr val="FFFFFF"/>
                </a:solidFill>
                <a:latin typeface="Calibri" panose="020F0502020204030204" pitchFamily="34" charset="0"/>
                <a:cs typeface="Calibri" panose="020F0502020204030204" pitchFamily="34" charset="0"/>
              </a:rPr>
              <a:t>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will appear in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Milestone Update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sub-section.</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43" name="Connector: Elbow 42">
            <a:extLst>
              <a:ext uri="{FF2B5EF4-FFF2-40B4-BE49-F238E27FC236}">
                <a16:creationId xmlns:a16="http://schemas.microsoft.com/office/drawing/2014/main" id="{23683EC4-60E7-F9F5-1043-E2B3E09F07B6}"/>
              </a:ext>
            </a:extLst>
          </p:cNvPr>
          <p:cNvCxnSpPr>
            <a:cxnSpLocks/>
            <a:stCxn id="15" idx="3"/>
          </p:cNvCxnSpPr>
          <p:nvPr/>
        </p:nvCxnSpPr>
        <p:spPr>
          <a:xfrm flipV="1">
            <a:off x="5267090" y="4839401"/>
            <a:ext cx="2300346" cy="977416"/>
          </a:xfrm>
          <a:prstGeom prst="bentConnector3">
            <a:avLst>
              <a:gd name="adj1" fmla="val 50000"/>
            </a:avLst>
          </a:prstGeom>
          <a:noFill/>
          <a:ln w="19050" cap="flat" cmpd="sng" algn="ctr">
            <a:solidFill>
              <a:schemeClr val="accent2"/>
            </a:solidFill>
            <a:prstDash val="dash"/>
            <a:tailEnd type="triangle"/>
          </a:ln>
          <a:effectLst/>
        </p:spPr>
      </p:cxnSp>
      <p:sp>
        <p:nvSpPr>
          <p:cNvPr id="5" name="TextBox 4">
            <a:extLst>
              <a:ext uri="{FF2B5EF4-FFF2-40B4-BE49-F238E27FC236}">
                <a16:creationId xmlns:a16="http://schemas.microsoft.com/office/drawing/2014/main" id="{DF00EFC9-9C95-CAE8-D273-99419DEE5E06}"/>
              </a:ext>
            </a:extLst>
          </p:cNvPr>
          <p:cNvSpPr txBox="1"/>
          <p:nvPr/>
        </p:nvSpPr>
        <p:spPr>
          <a:xfrm>
            <a:off x="407988" y="934071"/>
            <a:ext cx="2315477"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Milestone Update</a:t>
            </a:r>
          </a:p>
        </p:txBody>
      </p:sp>
      <p:pic>
        <p:nvPicPr>
          <p:cNvPr id="18" name="Picture 17">
            <a:extLst>
              <a:ext uri="{FF2B5EF4-FFF2-40B4-BE49-F238E27FC236}">
                <a16:creationId xmlns:a16="http://schemas.microsoft.com/office/drawing/2014/main" id="{54B15207-5C60-30C5-3B36-1650057E7A98}"/>
              </a:ext>
            </a:extLst>
          </p:cNvPr>
          <p:cNvPicPr>
            <a:picLocks noChangeAspect="1"/>
          </p:cNvPicPr>
          <p:nvPr/>
        </p:nvPicPr>
        <p:blipFill>
          <a:blip r:embed="rId5"/>
          <a:stretch>
            <a:fillRect/>
          </a:stretch>
        </p:blipFill>
        <p:spPr>
          <a:xfrm>
            <a:off x="7441544" y="2330393"/>
            <a:ext cx="827915" cy="212892"/>
          </a:xfrm>
          <a:prstGeom prst="rect">
            <a:avLst/>
          </a:prstGeom>
          <a:ln w="19050">
            <a:solidFill>
              <a:schemeClr val="accent2"/>
            </a:solidFill>
          </a:ln>
        </p:spPr>
      </p:pic>
      <p:cxnSp>
        <p:nvCxnSpPr>
          <p:cNvPr id="25" name="Straight Arrow Connector 24">
            <a:extLst>
              <a:ext uri="{FF2B5EF4-FFF2-40B4-BE49-F238E27FC236}">
                <a16:creationId xmlns:a16="http://schemas.microsoft.com/office/drawing/2014/main" id="{686834C0-427A-AED7-5BF0-8CEA6F206BDE}"/>
              </a:ext>
            </a:extLst>
          </p:cNvPr>
          <p:cNvCxnSpPr>
            <a:cxnSpLocks/>
            <a:stCxn id="27" idx="3"/>
            <a:endCxn id="18" idx="1"/>
          </p:cNvCxnSpPr>
          <p:nvPr/>
        </p:nvCxnSpPr>
        <p:spPr>
          <a:xfrm flipV="1">
            <a:off x="3966634" y="2436839"/>
            <a:ext cx="3474910" cy="609179"/>
          </a:xfrm>
          <a:prstGeom prst="bentConnector3">
            <a:avLst>
              <a:gd name="adj1" fmla="val 50000"/>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15" name="Rounded Rectangle 4">
            <a:extLst>
              <a:ext uri="{FF2B5EF4-FFF2-40B4-BE49-F238E27FC236}">
                <a16:creationId xmlns:a16="http://schemas.microsoft.com/office/drawing/2014/main" id="{AD92DE50-91DB-E359-0A83-BB08180D2704}"/>
              </a:ext>
            </a:extLst>
          </p:cNvPr>
          <p:cNvSpPr/>
          <p:nvPr/>
        </p:nvSpPr>
        <p:spPr>
          <a:xfrm>
            <a:off x="1667090" y="5459892"/>
            <a:ext cx="3600000" cy="713850"/>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defRPr/>
            </a:pPr>
            <a:r>
              <a:rPr lang="en-GB" sz="1200">
                <a:solidFill>
                  <a:srgbClr val="000000"/>
                </a:solidFill>
                <a:latin typeface="Calibri"/>
                <a:ea typeface="Calibri"/>
                <a:cs typeface="Calibri"/>
              </a:rPr>
              <a:t>Follow instructions in the </a:t>
            </a:r>
            <a:r>
              <a:rPr lang="en-GB" sz="1200" b="1">
                <a:solidFill>
                  <a:srgbClr val="000000"/>
                </a:solidFill>
                <a:latin typeface="Calibri"/>
                <a:ea typeface="Calibri"/>
                <a:cs typeface="Calibri"/>
              </a:rPr>
              <a:t>Help Section </a:t>
            </a:r>
            <a:r>
              <a:rPr lang="en-GB" sz="1200">
                <a:solidFill>
                  <a:srgbClr val="000000"/>
                </a:solidFill>
                <a:latin typeface="Calibri"/>
                <a:ea typeface="Calibri"/>
                <a:cs typeface="Calibri"/>
              </a:rPr>
              <a:t>to provide the milestone update.</a:t>
            </a:r>
          </a:p>
        </p:txBody>
      </p:sp>
      <p:grpSp>
        <p:nvGrpSpPr>
          <p:cNvPr id="6" name="Group 5">
            <a:extLst>
              <a:ext uri="{FF2B5EF4-FFF2-40B4-BE49-F238E27FC236}">
                <a16:creationId xmlns:a16="http://schemas.microsoft.com/office/drawing/2014/main" id="{B98A94FD-8839-F7EC-6CEA-C29CE42CE874}"/>
              </a:ext>
            </a:extLst>
          </p:cNvPr>
          <p:cNvGrpSpPr/>
          <p:nvPr/>
        </p:nvGrpSpPr>
        <p:grpSpPr>
          <a:xfrm>
            <a:off x="407987" y="3865921"/>
            <a:ext cx="3743867" cy="1033914"/>
            <a:chOff x="4283564" y="2978687"/>
            <a:chExt cx="2627872" cy="725721"/>
          </a:xfrm>
        </p:grpSpPr>
        <p:sp>
          <p:nvSpPr>
            <p:cNvPr id="7" name="Rounded Rectangle 4">
              <a:extLst>
                <a:ext uri="{FF2B5EF4-FFF2-40B4-BE49-F238E27FC236}">
                  <a16:creationId xmlns:a16="http://schemas.microsoft.com/office/drawing/2014/main" id="{D46D3281-4BAC-E69D-A018-0CAE7A1FA440}"/>
                </a:ext>
              </a:extLst>
            </p:cNvPr>
            <p:cNvSpPr/>
            <p:nvPr/>
          </p:nvSpPr>
          <p:spPr>
            <a:xfrm>
              <a:off x="4510891" y="3203260"/>
              <a:ext cx="2400545" cy="501148"/>
            </a:xfrm>
            <a:prstGeom prst="roundRect">
              <a:avLst>
                <a:gd name="adj" fmla="val 0"/>
              </a:avLst>
            </a:prstGeom>
            <a:solidFill>
              <a:schemeClr val="accent1"/>
            </a:solidFill>
            <a:ln w="6350" cap="flat" cmpd="sng" algn="ctr">
              <a:noFill/>
              <a:prstDash val="solid"/>
            </a:ln>
            <a:effectLst/>
          </p:spPr>
          <p:txBody>
            <a:bodyPr lIns="180000" tIns="0" rIns="18000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Go to the </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Updates to Milestone </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sub-section</a:t>
              </a:r>
            </a:p>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and click the </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pencil icon </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to edit the fields</a:t>
              </a:r>
              <a:endPar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val 7">
              <a:extLst>
                <a:ext uri="{FF2B5EF4-FFF2-40B4-BE49-F238E27FC236}">
                  <a16:creationId xmlns:a16="http://schemas.microsoft.com/office/drawing/2014/main" id="{54156A5B-547C-9F07-B387-481842D4E904}"/>
                </a:ext>
              </a:extLst>
            </p:cNvPr>
            <p:cNvSpPr/>
            <p:nvPr/>
          </p:nvSpPr>
          <p:spPr>
            <a:xfrm>
              <a:off x="4283564" y="2978687"/>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10</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9" name="Connector: Elbow 8">
            <a:extLst>
              <a:ext uri="{FF2B5EF4-FFF2-40B4-BE49-F238E27FC236}">
                <a16:creationId xmlns:a16="http://schemas.microsoft.com/office/drawing/2014/main" id="{AF173C1B-9D75-042C-B8E2-2AEBFA02776F}"/>
              </a:ext>
            </a:extLst>
          </p:cNvPr>
          <p:cNvCxnSpPr>
            <a:cxnSpLocks/>
            <a:stCxn id="7" idx="3"/>
            <a:endCxn id="10" idx="1"/>
          </p:cNvCxnSpPr>
          <p:nvPr/>
        </p:nvCxnSpPr>
        <p:spPr>
          <a:xfrm flipV="1">
            <a:off x="4151854" y="4334095"/>
            <a:ext cx="7160427" cy="208755"/>
          </a:xfrm>
          <a:prstGeom prst="bentConnector3">
            <a:avLst>
              <a:gd name="adj1" fmla="val 50000"/>
            </a:avLst>
          </a:prstGeom>
          <a:noFill/>
          <a:ln w="19050" cap="flat" cmpd="sng" algn="ctr">
            <a:solidFill>
              <a:schemeClr val="accent2"/>
            </a:solidFill>
            <a:prstDash val="dash"/>
            <a:tailEnd type="triangle"/>
          </a:ln>
          <a:effectLst/>
        </p:spPr>
      </p:cxnSp>
      <p:pic>
        <p:nvPicPr>
          <p:cNvPr id="10" name="Picture 9" descr="A black screen with a pencil and a line&#10;&#10;Description automatically generated">
            <a:extLst>
              <a:ext uri="{FF2B5EF4-FFF2-40B4-BE49-F238E27FC236}">
                <a16:creationId xmlns:a16="http://schemas.microsoft.com/office/drawing/2014/main" id="{990F26C8-29EB-346B-1837-329292C16ED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29879" t="4314" b="33235"/>
          <a:stretch/>
        </p:blipFill>
        <p:spPr>
          <a:xfrm>
            <a:off x="11312281" y="4192984"/>
            <a:ext cx="354896" cy="282221"/>
          </a:xfrm>
          <a:prstGeom prst="rect">
            <a:avLst/>
          </a:prstGeom>
          <a:solidFill>
            <a:schemeClr val="bg1"/>
          </a:solidFill>
          <a:ln w="19050">
            <a:solidFill>
              <a:schemeClr val="accent2"/>
            </a:solidFill>
          </a:ln>
        </p:spPr>
      </p:pic>
      <p:pic>
        <p:nvPicPr>
          <p:cNvPr id="12" name="Picture 11">
            <a:extLst>
              <a:ext uri="{FF2B5EF4-FFF2-40B4-BE49-F238E27FC236}">
                <a16:creationId xmlns:a16="http://schemas.microsoft.com/office/drawing/2014/main" id="{6E67C29D-94EF-A76F-F24A-E288BC41F11F}"/>
              </a:ext>
            </a:extLst>
          </p:cNvPr>
          <p:cNvPicPr>
            <a:picLocks noChangeAspect="1"/>
          </p:cNvPicPr>
          <p:nvPr/>
        </p:nvPicPr>
        <p:blipFill>
          <a:blip r:embed="rId7"/>
          <a:stretch>
            <a:fillRect/>
          </a:stretch>
        </p:blipFill>
        <p:spPr>
          <a:xfrm>
            <a:off x="7567436" y="5211206"/>
            <a:ext cx="1375046" cy="196435"/>
          </a:xfrm>
          <a:prstGeom prst="rect">
            <a:avLst/>
          </a:prstGeom>
          <a:ln w="19050">
            <a:solidFill>
              <a:srgbClr val="F0AB00"/>
            </a:solidFill>
          </a:ln>
        </p:spPr>
      </p:pic>
    </p:spTree>
    <p:extLst>
      <p:ext uri="{BB962C8B-B14F-4D97-AF65-F5344CB8AC3E}">
        <p14:creationId xmlns:p14="http://schemas.microsoft.com/office/powerpoint/2010/main" val="13365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5123C-568D-FFF6-3EEB-05BCD9D02874}"/>
            </a:ext>
          </a:extLst>
        </p:cNvPr>
        <p:cNvGrpSpPr/>
        <p:nvPr/>
      </p:nvGrpSpPr>
      <p:grpSpPr>
        <a:xfrm>
          <a:off x="0" y="0"/>
          <a:ext cx="0" cy="0"/>
          <a:chOff x="0" y="0"/>
          <a:chExt cx="0" cy="0"/>
        </a:xfrm>
      </p:grpSpPr>
      <p:pic>
        <p:nvPicPr>
          <p:cNvPr id="64" name="Picture 63">
            <a:extLst>
              <a:ext uri="{FF2B5EF4-FFF2-40B4-BE49-F238E27FC236}">
                <a16:creationId xmlns:a16="http://schemas.microsoft.com/office/drawing/2014/main" id="{CCD67D71-9511-4213-1239-A990C9149C1E}"/>
              </a:ext>
            </a:extLst>
          </p:cNvPr>
          <p:cNvPicPr>
            <a:picLocks noChangeAspect="1"/>
          </p:cNvPicPr>
          <p:nvPr/>
        </p:nvPicPr>
        <p:blipFill>
          <a:blip r:embed="rId3"/>
          <a:stretch>
            <a:fillRect/>
          </a:stretch>
        </p:blipFill>
        <p:spPr>
          <a:xfrm>
            <a:off x="6852012" y="3929691"/>
            <a:ext cx="4932000" cy="2246257"/>
          </a:xfrm>
          <a:prstGeom prst="rect">
            <a:avLst/>
          </a:prstGeom>
          <a:ln w="12700">
            <a:solidFill>
              <a:schemeClr val="accent2"/>
            </a:solidFill>
          </a:ln>
        </p:spPr>
      </p:pic>
      <p:pic>
        <p:nvPicPr>
          <p:cNvPr id="59" name="Picture 58">
            <a:extLst>
              <a:ext uri="{FF2B5EF4-FFF2-40B4-BE49-F238E27FC236}">
                <a16:creationId xmlns:a16="http://schemas.microsoft.com/office/drawing/2014/main" id="{0563126F-BCC5-7F3C-2DF2-4BF778627E37}"/>
              </a:ext>
            </a:extLst>
          </p:cNvPr>
          <p:cNvPicPr>
            <a:picLocks noChangeAspect="1"/>
          </p:cNvPicPr>
          <p:nvPr/>
        </p:nvPicPr>
        <p:blipFill>
          <a:blip r:embed="rId4"/>
          <a:stretch>
            <a:fillRect/>
          </a:stretch>
        </p:blipFill>
        <p:spPr>
          <a:xfrm>
            <a:off x="6852012" y="1513190"/>
            <a:ext cx="4932000" cy="2242286"/>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6BBEBCBE-9226-6E30-91F6-326CEE124ADF}"/>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77B126F3-7656-8D56-C771-B4CA092446F3}"/>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8EBA1EAA-6336-A910-9EC4-5726C808F557}"/>
              </a:ext>
            </a:extLst>
          </p:cNvPr>
          <p:cNvGrpSpPr/>
          <p:nvPr/>
        </p:nvGrpSpPr>
        <p:grpSpPr>
          <a:xfrm>
            <a:off x="407987" y="1596367"/>
            <a:ext cx="3738645" cy="956755"/>
            <a:chOff x="4285757" y="3006458"/>
            <a:chExt cx="2624206" cy="671561"/>
          </a:xfrm>
        </p:grpSpPr>
        <p:sp>
          <p:nvSpPr>
            <p:cNvPr id="27" name="Rounded Rectangle 4">
              <a:extLst>
                <a:ext uri="{FF2B5EF4-FFF2-40B4-BE49-F238E27FC236}">
                  <a16:creationId xmlns:a16="http://schemas.microsoft.com/office/drawing/2014/main" id="{73B58AAC-3EE3-EF3E-20EF-0FAE74738E4A}"/>
                </a:ext>
              </a:extLst>
            </p:cNvPr>
            <p:cNvSpPr/>
            <p:nvPr/>
          </p:nvSpPr>
          <p:spPr>
            <a:xfrm>
              <a:off x="4509418" y="3204458"/>
              <a:ext cx="2400545" cy="473561"/>
            </a:xfrm>
            <a:prstGeom prst="roundRect">
              <a:avLst>
                <a:gd name="adj" fmla="val 0"/>
              </a:avLst>
            </a:prstGeom>
            <a:solidFill>
              <a:schemeClr val="accent1"/>
            </a:solidFill>
            <a:ln w="6350" cap="flat" cmpd="sng" algn="ctr">
              <a:noFill/>
              <a:prstDash val="solid"/>
            </a:ln>
            <a:effectLst/>
          </p:spPr>
          <p:txBody>
            <a:bodyPr tIns="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If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Planned Finish Date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needs to be changed, add a new date in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Updated Date</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field</a:t>
              </a:r>
            </a:p>
          </p:txBody>
        </p:sp>
        <p:sp>
          <p:nvSpPr>
            <p:cNvPr id="28" name="Oval 27">
              <a:extLst>
                <a:ext uri="{FF2B5EF4-FFF2-40B4-BE49-F238E27FC236}">
                  <a16:creationId xmlns:a16="http://schemas.microsoft.com/office/drawing/2014/main" id="{E6FEED09-CE34-EE7B-8C75-DB8631185DA4}"/>
                </a:ext>
              </a:extLst>
            </p:cNvPr>
            <p:cNvSpPr/>
            <p:nvPr/>
          </p:nvSpPr>
          <p:spPr>
            <a:xfrm>
              <a:off x="4285757" y="3006458"/>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5" name="TextBox 4">
            <a:extLst>
              <a:ext uri="{FF2B5EF4-FFF2-40B4-BE49-F238E27FC236}">
                <a16:creationId xmlns:a16="http://schemas.microsoft.com/office/drawing/2014/main" id="{99758466-3015-B2E5-DC6E-70EFD7235B7E}"/>
              </a:ext>
            </a:extLst>
          </p:cNvPr>
          <p:cNvSpPr txBox="1"/>
          <p:nvPr/>
        </p:nvSpPr>
        <p:spPr>
          <a:xfrm>
            <a:off x="407988" y="934071"/>
            <a:ext cx="4328399"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Updates to Milestone - Planned Finish Date</a:t>
            </a:r>
          </a:p>
        </p:txBody>
      </p:sp>
      <p:cxnSp>
        <p:nvCxnSpPr>
          <p:cNvPr id="25" name="Straight Arrow Connector 24">
            <a:extLst>
              <a:ext uri="{FF2B5EF4-FFF2-40B4-BE49-F238E27FC236}">
                <a16:creationId xmlns:a16="http://schemas.microsoft.com/office/drawing/2014/main" id="{355F4B9A-DAE9-B495-CBCC-8A0C3CC7CF5F}"/>
              </a:ext>
            </a:extLst>
          </p:cNvPr>
          <p:cNvCxnSpPr>
            <a:cxnSpLocks/>
            <a:stCxn id="27" idx="3"/>
            <a:endCxn id="30" idx="1"/>
          </p:cNvCxnSpPr>
          <p:nvPr/>
        </p:nvCxnSpPr>
        <p:spPr>
          <a:xfrm>
            <a:off x="4146632" y="2215787"/>
            <a:ext cx="3934686" cy="248501"/>
          </a:xfrm>
          <a:prstGeom prst="bentConnector3">
            <a:avLst>
              <a:gd name="adj1" fmla="val 50000"/>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pic>
        <p:nvPicPr>
          <p:cNvPr id="30" name="Picture 29">
            <a:extLst>
              <a:ext uri="{FF2B5EF4-FFF2-40B4-BE49-F238E27FC236}">
                <a16:creationId xmlns:a16="http://schemas.microsoft.com/office/drawing/2014/main" id="{FA165BB8-ACDF-8FC0-CF39-260160654CCE}"/>
              </a:ext>
            </a:extLst>
          </p:cNvPr>
          <p:cNvPicPr>
            <a:picLocks noChangeAspect="1"/>
          </p:cNvPicPr>
          <p:nvPr/>
        </p:nvPicPr>
        <p:blipFill rotWithShape="1">
          <a:blip r:embed="rId5"/>
          <a:srcRect l="28438" t="48473" r="51901" b="46869"/>
          <a:stretch>
            <a:fillRect/>
          </a:stretch>
        </p:blipFill>
        <p:spPr>
          <a:xfrm>
            <a:off x="8081318" y="2398010"/>
            <a:ext cx="1424397" cy="132555"/>
          </a:xfrm>
          <a:prstGeom prst="rect">
            <a:avLst/>
          </a:prstGeom>
          <a:ln w="12700">
            <a:solidFill>
              <a:srgbClr val="F0AB00"/>
            </a:solidFill>
          </a:ln>
        </p:spPr>
      </p:pic>
      <p:grpSp>
        <p:nvGrpSpPr>
          <p:cNvPr id="33" name="Group 32">
            <a:extLst>
              <a:ext uri="{FF2B5EF4-FFF2-40B4-BE49-F238E27FC236}">
                <a16:creationId xmlns:a16="http://schemas.microsoft.com/office/drawing/2014/main" id="{490B3ABF-EAC2-E8B6-5A06-575E041455D0}"/>
              </a:ext>
            </a:extLst>
          </p:cNvPr>
          <p:cNvGrpSpPr/>
          <p:nvPr/>
        </p:nvGrpSpPr>
        <p:grpSpPr>
          <a:xfrm>
            <a:off x="407988" y="2968091"/>
            <a:ext cx="3738644" cy="940814"/>
            <a:chOff x="4285757" y="3006458"/>
            <a:chExt cx="2624205" cy="660372"/>
          </a:xfrm>
        </p:grpSpPr>
        <p:sp>
          <p:nvSpPr>
            <p:cNvPr id="34" name="Rounded Rectangle 4">
              <a:extLst>
                <a:ext uri="{FF2B5EF4-FFF2-40B4-BE49-F238E27FC236}">
                  <a16:creationId xmlns:a16="http://schemas.microsoft.com/office/drawing/2014/main" id="{8089F1C8-D104-A5F5-579E-B898E8C47181}"/>
                </a:ext>
              </a:extLst>
            </p:cNvPr>
            <p:cNvSpPr/>
            <p:nvPr/>
          </p:nvSpPr>
          <p:spPr>
            <a:xfrm>
              <a:off x="4509418" y="3204458"/>
              <a:ext cx="2400544" cy="462372"/>
            </a:xfrm>
            <a:prstGeom prst="roundRect">
              <a:avLst>
                <a:gd name="adj" fmla="val 0"/>
              </a:avLst>
            </a:prstGeom>
            <a:solidFill>
              <a:schemeClr val="accent1"/>
            </a:solidFill>
            <a:ln w="6350" cap="flat" cmpd="sng" algn="ctr">
              <a:noFill/>
              <a:prstDash val="solid"/>
            </a:ln>
            <a:effectLst/>
          </p:spPr>
          <p:txBody>
            <a:bodyPr tIns="0" bIns="36000" rtlCol="0" anchor="ctr">
              <a:normAutofit/>
            </a:bodyPr>
            <a:lstStyle/>
            <a:p>
              <a:pPr lvl="0" algn="ctr" defTabSz="914378">
                <a:lnSpc>
                  <a:spcPts val="1400"/>
                </a:lnSpc>
                <a:buSzPts val="2400"/>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Fill in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Reason for Change</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field by selecting a cause of the milestone delay from the picklist</a:t>
              </a:r>
            </a:p>
          </p:txBody>
        </p:sp>
        <p:sp>
          <p:nvSpPr>
            <p:cNvPr id="35" name="Oval 34">
              <a:extLst>
                <a:ext uri="{FF2B5EF4-FFF2-40B4-BE49-F238E27FC236}">
                  <a16:creationId xmlns:a16="http://schemas.microsoft.com/office/drawing/2014/main" id="{578A89B2-D964-74EA-5AEC-109A460B79E3}"/>
                </a:ext>
              </a:extLst>
            </p:cNvPr>
            <p:cNvSpPr/>
            <p:nvPr/>
          </p:nvSpPr>
          <p:spPr>
            <a:xfrm>
              <a:off x="4285757" y="3006458"/>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800" b="1" kern="0">
                  <a:solidFill>
                    <a:srgbClr val="3F4444"/>
                  </a:solidFill>
                  <a:latin typeface="Calibri"/>
                  <a:cs typeface="Calibri" panose="020F0502020204030204" pitchFamily="34" charset="0"/>
                </a:rPr>
                <a:t>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6" name="Connector: Elbow 35">
            <a:extLst>
              <a:ext uri="{FF2B5EF4-FFF2-40B4-BE49-F238E27FC236}">
                <a16:creationId xmlns:a16="http://schemas.microsoft.com/office/drawing/2014/main" id="{73E19FCC-E648-8FA3-ADE7-6C02795E8FB1}"/>
              </a:ext>
            </a:extLst>
          </p:cNvPr>
          <p:cNvCxnSpPr>
            <a:cxnSpLocks/>
            <a:stCxn id="34" idx="3"/>
            <a:endCxn id="48" idx="1"/>
          </p:cNvCxnSpPr>
          <p:nvPr/>
        </p:nvCxnSpPr>
        <p:spPr>
          <a:xfrm flipV="1">
            <a:off x="4146632" y="2643791"/>
            <a:ext cx="3646549" cy="935750"/>
          </a:xfrm>
          <a:prstGeom prst="bentConnector3">
            <a:avLst>
              <a:gd name="adj1" fmla="val 50000"/>
            </a:avLst>
          </a:prstGeom>
          <a:noFill/>
          <a:ln w="19050" cap="flat" cmpd="sng" algn="ctr">
            <a:solidFill>
              <a:schemeClr val="accent2"/>
            </a:solidFill>
            <a:prstDash val="dash"/>
            <a:tailEnd type="triangle"/>
          </a:ln>
          <a:effectLst/>
        </p:spPr>
      </p:cxnSp>
      <p:sp>
        <p:nvSpPr>
          <p:cNvPr id="47" name="Rounded Rectangle 4">
            <a:extLst>
              <a:ext uri="{FF2B5EF4-FFF2-40B4-BE49-F238E27FC236}">
                <a16:creationId xmlns:a16="http://schemas.microsoft.com/office/drawing/2014/main" id="{46E163AD-C247-E199-0239-D3EBCA811005}"/>
              </a:ext>
            </a:extLst>
          </p:cNvPr>
          <p:cNvSpPr/>
          <p:nvPr/>
        </p:nvSpPr>
        <p:spPr>
          <a:xfrm>
            <a:off x="1454481" y="4985016"/>
            <a:ext cx="3600000" cy="832325"/>
          </a:xfrm>
          <a:prstGeom prst="roundRect">
            <a:avLst>
              <a:gd name="adj" fmla="val 0"/>
            </a:avLst>
          </a:prstGeom>
          <a:solidFill>
            <a:schemeClr val="tx1"/>
          </a:solidFill>
          <a:ln w="6350" cap="flat" cmpd="sng" algn="ctr">
            <a:noFill/>
            <a:prstDash val="solid"/>
          </a:ln>
          <a:effectLst/>
        </p:spPr>
        <p:txBody>
          <a:bodyPr lIns="216000" rIns="21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If none of the listed values apply and </a:t>
            </a: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Other’ </a:t>
            </a:r>
            <a:r>
              <a:rPr lang="en-US" sz="1200" kern="0">
                <a:solidFill>
                  <a:srgbClr val="FFFFFF"/>
                </a:solidFill>
                <a:latin typeface="Calibri" panose="020F0502020204030204" pitchFamily="34" charset="0"/>
                <a:ea typeface="Calibri" panose="020F0502020204030204" pitchFamily="34" charset="0"/>
                <a:cs typeface="Calibri" panose="020F0502020204030204" pitchFamily="34" charset="0"/>
              </a:rPr>
              <a:t>is </a:t>
            </a:r>
            <a:r>
              <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selected</a:t>
            </a: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 new mandatory field appears: </a:t>
            </a:r>
            <a:r>
              <a:rPr lang="en-GB" sz="1200" b="1">
                <a:solidFill>
                  <a:schemeClr val="bg1"/>
                </a:solidFill>
                <a:effectLst/>
                <a:latin typeface="Calibri" panose="020F0502020204030204" pitchFamily="34" charset="0"/>
                <a:ea typeface="Calibri" panose="020F0502020204030204" pitchFamily="34" charset="0"/>
                <a:cs typeface="Arial" panose="020B0604020202020204" pitchFamily="34" charset="0"/>
              </a:rPr>
              <a:t>If ‘Other’, reason for change,</a:t>
            </a:r>
            <a:r>
              <a:rPr lang="en-GB" sz="1200" b="1">
                <a:solidFill>
                  <a:schemeClr val="bg1"/>
                </a:solidFill>
                <a:latin typeface="Calibri" panose="020F0502020204030204" pitchFamily="34" charset="0"/>
                <a:ea typeface="Calibri" panose="020F0502020204030204" pitchFamily="34" charset="0"/>
                <a:cs typeface="Arial" panose="020B0604020202020204" pitchFamily="34" charset="0"/>
              </a:rPr>
              <a:t> </a:t>
            </a:r>
            <a:r>
              <a:rPr lang="en-GB" sz="1200">
                <a:solidFill>
                  <a:schemeClr val="bg1"/>
                </a:solidFill>
              </a:rPr>
              <a:t>where the reason for the milestone change should be specified.</a:t>
            </a:r>
            <a:endParaRPr kumimoji="0" lang="en-US"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3" name="Picture 52">
            <a:extLst>
              <a:ext uri="{FF2B5EF4-FFF2-40B4-BE49-F238E27FC236}">
                <a16:creationId xmlns:a16="http://schemas.microsoft.com/office/drawing/2014/main" id="{A850356E-0226-61F4-5154-830317DC7F88}"/>
              </a:ext>
            </a:extLst>
          </p:cNvPr>
          <p:cNvPicPr>
            <a:picLocks noChangeAspect="1"/>
          </p:cNvPicPr>
          <p:nvPr/>
        </p:nvPicPr>
        <p:blipFill>
          <a:blip r:embed="rId6"/>
          <a:srcRect r="29840"/>
          <a:stretch>
            <a:fillRect/>
          </a:stretch>
        </p:blipFill>
        <p:spPr>
          <a:xfrm>
            <a:off x="8319812" y="2718436"/>
            <a:ext cx="1528791" cy="1249246"/>
          </a:xfrm>
          <a:prstGeom prst="rect">
            <a:avLst/>
          </a:prstGeom>
          <a:effectLst>
            <a:outerShdw blurRad="50800" dist="38100" dir="5400000" algn="t" rotWithShape="0">
              <a:prstClr val="black">
                <a:alpha val="40000"/>
              </a:prstClr>
            </a:outerShdw>
          </a:effectLst>
        </p:spPr>
      </p:pic>
      <p:pic>
        <p:nvPicPr>
          <p:cNvPr id="48" name="Picture 47">
            <a:extLst>
              <a:ext uri="{FF2B5EF4-FFF2-40B4-BE49-F238E27FC236}">
                <a16:creationId xmlns:a16="http://schemas.microsoft.com/office/drawing/2014/main" id="{BDAEF81C-0926-8DFA-AABE-B784F9098AF9}"/>
              </a:ext>
            </a:extLst>
          </p:cNvPr>
          <p:cNvPicPr>
            <a:picLocks noChangeAspect="1"/>
          </p:cNvPicPr>
          <p:nvPr/>
        </p:nvPicPr>
        <p:blipFill>
          <a:blip r:embed="rId7"/>
          <a:srcRect t="4890"/>
          <a:stretch>
            <a:fillRect/>
          </a:stretch>
        </p:blipFill>
        <p:spPr>
          <a:xfrm>
            <a:off x="7793181" y="2569146"/>
            <a:ext cx="2040543" cy="149290"/>
          </a:xfrm>
          <a:prstGeom prst="rect">
            <a:avLst/>
          </a:prstGeom>
          <a:ln w="12700">
            <a:solidFill>
              <a:schemeClr val="accent2"/>
            </a:solidFill>
          </a:ln>
        </p:spPr>
      </p:pic>
      <p:cxnSp>
        <p:nvCxnSpPr>
          <p:cNvPr id="65" name="Straight Arrow Connector 24">
            <a:extLst>
              <a:ext uri="{FF2B5EF4-FFF2-40B4-BE49-F238E27FC236}">
                <a16:creationId xmlns:a16="http://schemas.microsoft.com/office/drawing/2014/main" id="{8F63721F-189A-8D7F-7B3A-EF9CEE60C22F}"/>
              </a:ext>
            </a:extLst>
          </p:cNvPr>
          <p:cNvCxnSpPr>
            <a:cxnSpLocks/>
            <a:stCxn id="47" idx="3"/>
            <a:endCxn id="67" idx="1"/>
          </p:cNvCxnSpPr>
          <p:nvPr/>
        </p:nvCxnSpPr>
        <p:spPr>
          <a:xfrm flipV="1">
            <a:off x="5054481" y="5071815"/>
            <a:ext cx="4642564" cy="329364"/>
          </a:xfrm>
          <a:prstGeom prst="bentConnector3">
            <a:avLst>
              <a:gd name="adj1" fmla="val 50000"/>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pic>
        <p:nvPicPr>
          <p:cNvPr id="67" name="Picture 66">
            <a:extLst>
              <a:ext uri="{FF2B5EF4-FFF2-40B4-BE49-F238E27FC236}">
                <a16:creationId xmlns:a16="http://schemas.microsoft.com/office/drawing/2014/main" id="{03BEC5E2-2F9E-C85A-E893-EA1C4BEC8E43}"/>
              </a:ext>
            </a:extLst>
          </p:cNvPr>
          <p:cNvPicPr>
            <a:picLocks noChangeAspect="1"/>
          </p:cNvPicPr>
          <p:nvPr/>
        </p:nvPicPr>
        <p:blipFill rotWithShape="1">
          <a:blip r:embed="rId8"/>
          <a:srcRect l="1143" t="12668" r="1747" b="13939"/>
          <a:stretch/>
        </p:blipFill>
        <p:spPr>
          <a:xfrm>
            <a:off x="9697045" y="4952712"/>
            <a:ext cx="1959779" cy="238206"/>
          </a:xfrm>
          <a:prstGeom prst="rect">
            <a:avLst/>
          </a:prstGeom>
          <a:ln w="19050">
            <a:solidFill>
              <a:schemeClr val="accent2"/>
            </a:solidFill>
          </a:ln>
        </p:spPr>
      </p:pic>
    </p:spTree>
    <p:extLst>
      <p:ext uri="{BB962C8B-B14F-4D97-AF65-F5344CB8AC3E}">
        <p14:creationId xmlns:p14="http://schemas.microsoft.com/office/powerpoint/2010/main" val="154361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53D5D-4C86-8F6B-C118-4E690E88A36D}"/>
            </a:ext>
          </a:extLst>
        </p:cNvPr>
        <p:cNvGrpSpPr/>
        <p:nvPr/>
      </p:nvGrpSpPr>
      <p:grpSpPr>
        <a:xfrm>
          <a:off x="0" y="0"/>
          <a:ext cx="0" cy="0"/>
          <a:chOff x="0" y="0"/>
          <a:chExt cx="0" cy="0"/>
        </a:xfrm>
      </p:grpSpPr>
      <p:pic>
        <p:nvPicPr>
          <p:cNvPr id="45" name="Picture 44">
            <a:extLst>
              <a:ext uri="{FF2B5EF4-FFF2-40B4-BE49-F238E27FC236}">
                <a16:creationId xmlns:a16="http://schemas.microsoft.com/office/drawing/2014/main" id="{B54FF19C-F8E5-9F7E-5873-A876F4D0BCF4}"/>
              </a:ext>
            </a:extLst>
          </p:cNvPr>
          <p:cNvPicPr>
            <a:picLocks noChangeAspect="1"/>
          </p:cNvPicPr>
          <p:nvPr/>
        </p:nvPicPr>
        <p:blipFill>
          <a:blip r:embed="rId3"/>
          <a:stretch>
            <a:fillRect/>
          </a:stretch>
        </p:blipFill>
        <p:spPr>
          <a:xfrm>
            <a:off x="6846790" y="3789675"/>
            <a:ext cx="4932000" cy="2242286"/>
          </a:xfrm>
          <a:prstGeom prst="rect">
            <a:avLst/>
          </a:prstGeom>
          <a:ln w="12700">
            <a:solidFill>
              <a:schemeClr val="accent2"/>
            </a:solidFill>
          </a:ln>
        </p:spPr>
      </p:pic>
      <p:pic>
        <p:nvPicPr>
          <p:cNvPr id="15" name="Picture 14">
            <a:extLst>
              <a:ext uri="{FF2B5EF4-FFF2-40B4-BE49-F238E27FC236}">
                <a16:creationId xmlns:a16="http://schemas.microsoft.com/office/drawing/2014/main" id="{DF562B21-7B8E-C957-5790-439C925F3735}"/>
              </a:ext>
            </a:extLst>
          </p:cNvPr>
          <p:cNvPicPr>
            <a:picLocks noChangeAspect="1"/>
          </p:cNvPicPr>
          <p:nvPr/>
        </p:nvPicPr>
        <p:blipFill>
          <a:blip r:embed="rId3"/>
          <a:stretch>
            <a:fillRect/>
          </a:stretch>
        </p:blipFill>
        <p:spPr>
          <a:xfrm>
            <a:off x="6846790" y="1398099"/>
            <a:ext cx="4932000" cy="2242286"/>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92AF2F05-9337-1057-60C3-D062479B51D3}"/>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4E5C2B66-83C7-DA3D-86BB-7EA5C4545BBD}"/>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6" name="Group 25">
            <a:extLst>
              <a:ext uri="{FF2B5EF4-FFF2-40B4-BE49-F238E27FC236}">
                <a16:creationId xmlns:a16="http://schemas.microsoft.com/office/drawing/2014/main" id="{5BA7ABF6-B19A-E08F-B1E9-8A569243259B}"/>
              </a:ext>
            </a:extLst>
          </p:cNvPr>
          <p:cNvGrpSpPr/>
          <p:nvPr/>
        </p:nvGrpSpPr>
        <p:grpSpPr>
          <a:xfrm>
            <a:off x="413210" y="2877404"/>
            <a:ext cx="3738645" cy="956755"/>
            <a:chOff x="4285757" y="3006458"/>
            <a:chExt cx="2624206" cy="671561"/>
          </a:xfrm>
        </p:grpSpPr>
        <p:sp>
          <p:nvSpPr>
            <p:cNvPr id="27" name="Rounded Rectangle 4">
              <a:extLst>
                <a:ext uri="{FF2B5EF4-FFF2-40B4-BE49-F238E27FC236}">
                  <a16:creationId xmlns:a16="http://schemas.microsoft.com/office/drawing/2014/main" id="{7E59E121-799F-1D41-ADFA-2D12535A95EE}"/>
                </a:ext>
              </a:extLst>
            </p:cNvPr>
            <p:cNvSpPr/>
            <p:nvPr/>
          </p:nvSpPr>
          <p:spPr>
            <a:xfrm>
              <a:off x="4509418" y="3204458"/>
              <a:ext cx="2400545" cy="473561"/>
            </a:xfrm>
            <a:prstGeom prst="roundRect">
              <a:avLst>
                <a:gd name="adj" fmla="val 0"/>
              </a:avLst>
            </a:prstGeom>
            <a:solidFill>
              <a:schemeClr val="accent1"/>
            </a:solidFill>
            <a:ln w="6350" cap="flat" cmpd="sng" algn="ctr">
              <a:noFill/>
              <a:prstDash val="solid"/>
            </a:ln>
            <a:effectLst/>
          </p:spPr>
          <p:txBody>
            <a:bodyPr tIns="0" bIns="36000" rtlCol="0" anchor="ctr">
              <a:normAutofit/>
            </a:bodyPr>
            <a:lstStyle/>
            <a:p>
              <a:pPr lvl="0" algn="ctr" defTabSz="914378">
                <a:lnSpc>
                  <a:spcPts val="1400"/>
                </a:lnSpc>
                <a:buSzPts val="2400"/>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Enter the date of milestone achievement in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Updated date</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field</a:t>
              </a:r>
            </a:p>
          </p:txBody>
        </p:sp>
        <p:sp>
          <p:nvSpPr>
            <p:cNvPr id="28" name="Oval 27">
              <a:extLst>
                <a:ext uri="{FF2B5EF4-FFF2-40B4-BE49-F238E27FC236}">
                  <a16:creationId xmlns:a16="http://schemas.microsoft.com/office/drawing/2014/main" id="{99F31B1D-931C-A692-5239-139AB2445AB1}"/>
                </a:ext>
              </a:extLst>
            </p:cNvPr>
            <p:cNvSpPr/>
            <p:nvPr/>
          </p:nvSpPr>
          <p:spPr>
            <a:xfrm>
              <a:off x="4285757" y="3006458"/>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800" b="1" kern="0">
                  <a:solidFill>
                    <a:srgbClr val="3F4444"/>
                  </a:solidFill>
                  <a:latin typeface="Calibri"/>
                  <a:cs typeface="Calibri" panose="020F0502020204030204" pitchFamily="34" charset="0"/>
                </a:rPr>
                <a:t>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7" name="Group 6">
            <a:extLst>
              <a:ext uri="{FF2B5EF4-FFF2-40B4-BE49-F238E27FC236}">
                <a16:creationId xmlns:a16="http://schemas.microsoft.com/office/drawing/2014/main" id="{51890352-28F3-198D-AADF-EA765D856F27}"/>
              </a:ext>
            </a:extLst>
          </p:cNvPr>
          <p:cNvGrpSpPr/>
          <p:nvPr/>
        </p:nvGrpSpPr>
        <p:grpSpPr>
          <a:xfrm>
            <a:off x="407987" y="1491011"/>
            <a:ext cx="3743867" cy="1033914"/>
            <a:chOff x="4283564" y="2978687"/>
            <a:chExt cx="2627872" cy="725721"/>
          </a:xfrm>
        </p:grpSpPr>
        <p:sp>
          <p:nvSpPr>
            <p:cNvPr id="9" name="Rounded Rectangle 4">
              <a:extLst>
                <a:ext uri="{FF2B5EF4-FFF2-40B4-BE49-F238E27FC236}">
                  <a16:creationId xmlns:a16="http://schemas.microsoft.com/office/drawing/2014/main" id="{01F1D9D7-13C9-79C1-FA8C-AE51B149D47F}"/>
                </a:ext>
              </a:extLst>
            </p:cNvPr>
            <p:cNvSpPr/>
            <p:nvPr/>
          </p:nvSpPr>
          <p:spPr>
            <a:xfrm>
              <a:off x="4510891" y="3203260"/>
              <a:ext cx="2400545" cy="501148"/>
            </a:xfrm>
            <a:prstGeom prst="roundRect">
              <a:avLst>
                <a:gd name="adj" fmla="val 0"/>
              </a:avLst>
            </a:prstGeom>
            <a:solidFill>
              <a:schemeClr val="accent1"/>
            </a:solidFill>
            <a:ln w="6350" cap="flat" cmpd="sng" algn="ctr">
              <a:noFill/>
              <a:prstDash val="solid"/>
            </a:ln>
            <a:effectLst/>
          </p:spPr>
          <p:txBody>
            <a:bodyPr lIns="180000" tIns="0" rIns="18000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If you are providing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Actual Finish Date, </a:t>
              </a:r>
              <a:r>
                <a:rPr kumimoji="0" lang="en-GB" sz="12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check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Milestone is achieved</a:t>
              </a:r>
              <a:r>
                <a:rPr kumimoji="0" lang="en-GB" sz="12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box</a:t>
              </a:r>
              <a:endPar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BB7CDBF3-C566-4D4F-96AA-76D189E8C98B}"/>
                </a:ext>
              </a:extLst>
            </p:cNvPr>
            <p:cNvSpPr/>
            <p:nvPr/>
          </p:nvSpPr>
          <p:spPr>
            <a:xfrm>
              <a:off x="4283564" y="2978687"/>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13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5" name="TextBox 4">
            <a:extLst>
              <a:ext uri="{FF2B5EF4-FFF2-40B4-BE49-F238E27FC236}">
                <a16:creationId xmlns:a16="http://schemas.microsoft.com/office/drawing/2014/main" id="{8BEC29E5-CA79-1E29-7942-7FC68D955B65}"/>
              </a:ext>
            </a:extLst>
          </p:cNvPr>
          <p:cNvSpPr txBox="1"/>
          <p:nvPr/>
        </p:nvSpPr>
        <p:spPr>
          <a:xfrm>
            <a:off x="407988" y="934071"/>
            <a:ext cx="5201702"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Updates to Milestone – Actual Finish Date</a:t>
            </a:r>
          </a:p>
        </p:txBody>
      </p:sp>
      <p:cxnSp>
        <p:nvCxnSpPr>
          <p:cNvPr id="25" name="Straight Arrow Connector 24">
            <a:extLst>
              <a:ext uri="{FF2B5EF4-FFF2-40B4-BE49-F238E27FC236}">
                <a16:creationId xmlns:a16="http://schemas.microsoft.com/office/drawing/2014/main" id="{88A88D42-0C40-ADE4-ACDB-8F18948E7F63}"/>
              </a:ext>
            </a:extLst>
          </p:cNvPr>
          <p:cNvCxnSpPr>
            <a:cxnSpLocks/>
            <a:stCxn id="27" idx="3"/>
            <a:endCxn id="16" idx="2"/>
          </p:cNvCxnSpPr>
          <p:nvPr/>
        </p:nvCxnSpPr>
        <p:spPr>
          <a:xfrm flipV="1">
            <a:off x="4151855" y="2433254"/>
            <a:ext cx="4665559" cy="1063570"/>
          </a:xfrm>
          <a:prstGeom prst="bentConnector2">
            <a:avLst/>
          </a:prstGeom>
          <a:ln w="19050">
            <a:solidFill>
              <a:schemeClr val="accent2"/>
            </a:solidFill>
            <a:prstDash val="dash"/>
            <a:tailEnd type="triangle"/>
          </a:ln>
          <a:effectLst/>
        </p:spPr>
        <p:style>
          <a:lnRef idx="2">
            <a:schemeClr val="accent1"/>
          </a:lnRef>
          <a:fillRef idx="0">
            <a:schemeClr val="accent1"/>
          </a:fillRef>
          <a:effectRef idx="1">
            <a:schemeClr val="accent1"/>
          </a:effectRef>
          <a:fontRef idx="minor">
            <a:schemeClr val="tx1"/>
          </a:fontRef>
        </p:style>
      </p:cxnSp>
      <p:pic>
        <p:nvPicPr>
          <p:cNvPr id="31" name="Picture 30">
            <a:extLst>
              <a:ext uri="{FF2B5EF4-FFF2-40B4-BE49-F238E27FC236}">
                <a16:creationId xmlns:a16="http://schemas.microsoft.com/office/drawing/2014/main" id="{D9A48246-BA67-CA0D-2C5D-5D54B83117A1}"/>
              </a:ext>
            </a:extLst>
          </p:cNvPr>
          <p:cNvPicPr>
            <a:picLocks noChangeAspect="1"/>
          </p:cNvPicPr>
          <p:nvPr/>
        </p:nvPicPr>
        <p:blipFill>
          <a:blip r:embed="rId4"/>
          <a:stretch>
            <a:fillRect/>
          </a:stretch>
        </p:blipFill>
        <p:spPr>
          <a:xfrm>
            <a:off x="10254005" y="2261259"/>
            <a:ext cx="1110153" cy="171995"/>
          </a:xfrm>
          <a:prstGeom prst="rect">
            <a:avLst/>
          </a:prstGeom>
          <a:ln w="19050">
            <a:solidFill>
              <a:srgbClr val="F0AB00"/>
            </a:solidFill>
          </a:ln>
        </p:spPr>
      </p:pic>
      <p:grpSp>
        <p:nvGrpSpPr>
          <p:cNvPr id="33" name="Group 32">
            <a:extLst>
              <a:ext uri="{FF2B5EF4-FFF2-40B4-BE49-F238E27FC236}">
                <a16:creationId xmlns:a16="http://schemas.microsoft.com/office/drawing/2014/main" id="{4955ACBC-1813-2861-B55B-46DE6FFD738C}"/>
              </a:ext>
            </a:extLst>
          </p:cNvPr>
          <p:cNvGrpSpPr/>
          <p:nvPr/>
        </p:nvGrpSpPr>
        <p:grpSpPr>
          <a:xfrm>
            <a:off x="413210" y="4851302"/>
            <a:ext cx="3738644" cy="940814"/>
            <a:chOff x="4285757" y="3006458"/>
            <a:chExt cx="2624205" cy="660372"/>
          </a:xfrm>
        </p:grpSpPr>
        <p:sp>
          <p:nvSpPr>
            <p:cNvPr id="34" name="Rounded Rectangle 4">
              <a:extLst>
                <a:ext uri="{FF2B5EF4-FFF2-40B4-BE49-F238E27FC236}">
                  <a16:creationId xmlns:a16="http://schemas.microsoft.com/office/drawing/2014/main" id="{5E8E6015-458E-5491-A0D9-DC2E3F5DD694}"/>
                </a:ext>
              </a:extLst>
            </p:cNvPr>
            <p:cNvSpPr/>
            <p:nvPr/>
          </p:nvSpPr>
          <p:spPr>
            <a:xfrm>
              <a:off x="4509418" y="3204458"/>
              <a:ext cx="2400544" cy="462372"/>
            </a:xfrm>
            <a:prstGeom prst="roundRect">
              <a:avLst>
                <a:gd name="adj" fmla="val 0"/>
              </a:avLst>
            </a:prstGeom>
            <a:solidFill>
              <a:schemeClr val="accent1"/>
            </a:solidFill>
            <a:ln w="6350" cap="flat" cmpd="sng" algn="ctr">
              <a:noFill/>
              <a:prstDash val="solid"/>
            </a:ln>
            <a:effectLst/>
          </p:spPr>
          <p:txBody>
            <a:bodyPr tIns="0" bIns="36000" rtlCol="0" anchor="ctr">
              <a:normAutofit/>
            </a:bodyPr>
            <a:lstStyle/>
            <a:p>
              <a:pPr lvl="0" algn="ctr" defTabSz="914378">
                <a:lnSpc>
                  <a:spcPts val="1400"/>
                </a:lnSpc>
                <a:buSzPts val="2400"/>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Fill in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Reason for Change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field by selecting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Milestone achieved</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from the picklist</a:t>
              </a:r>
            </a:p>
          </p:txBody>
        </p:sp>
        <p:sp>
          <p:nvSpPr>
            <p:cNvPr id="35" name="Oval 34">
              <a:extLst>
                <a:ext uri="{FF2B5EF4-FFF2-40B4-BE49-F238E27FC236}">
                  <a16:creationId xmlns:a16="http://schemas.microsoft.com/office/drawing/2014/main" id="{CD7A9456-8833-1CF9-89EE-433FCA8C6EA5}"/>
                </a:ext>
              </a:extLst>
            </p:cNvPr>
            <p:cNvSpPr/>
            <p:nvPr/>
          </p:nvSpPr>
          <p:spPr>
            <a:xfrm>
              <a:off x="4285757" y="3006458"/>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800" b="1" kern="0">
                  <a:solidFill>
                    <a:srgbClr val="3F4444"/>
                  </a:solidFill>
                  <a:latin typeface="Calibri"/>
                  <a:cs typeface="Calibri" panose="020F0502020204030204" pitchFamily="34" charset="0"/>
                </a:rPr>
                <a:t>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6" name="Connector: Elbow 35">
            <a:extLst>
              <a:ext uri="{FF2B5EF4-FFF2-40B4-BE49-F238E27FC236}">
                <a16:creationId xmlns:a16="http://schemas.microsoft.com/office/drawing/2014/main" id="{4226FDC9-CF0A-5373-74AF-9E564551E7BA}"/>
              </a:ext>
            </a:extLst>
          </p:cNvPr>
          <p:cNvCxnSpPr>
            <a:cxnSpLocks/>
            <a:stCxn id="34" idx="3"/>
          </p:cNvCxnSpPr>
          <p:nvPr/>
        </p:nvCxnSpPr>
        <p:spPr>
          <a:xfrm>
            <a:off x="4151854" y="5462752"/>
            <a:ext cx="4167958" cy="485985"/>
          </a:xfrm>
          <a:prstGeom prst="bentConnector3">
            <a:avLst>
              <a:gd name="adj1" fmla="val 50000"/>
            </a:avLst>
          </a:prstGeom>
          <a:noFill/>
          <a:ln w="19050" cap="flat" cmpd="sng" algn="ctr">
            <a:solidFill>
              <a:schemeClr val="accent1"/>
            </a:solidFill>
            <a:prstDash val="dash"/>
            <a:tailEnd type="triangle"/>
          </a:ln>
          <a:effectLst/>
        </p:spPr>
      </p:cxnSp>
      <p:pic>
        <p:nvPicPr>
          <p:cNvPr id="16" name="Picture 15">
            <a:extLst>
              <a:ext uri="{FF2B5EF4-FFF2-40B4-BE49-F238E27FC236}">
                <a16:creationId xmlns:a16="http://schemas.microsoft.com/office/drawing/2014/main" id="{147AE71D-0E74-A075-81F4-CF5E980264F1}"/>
              </a:ext>
            </a:extLst>
          </p:cNvPr>
          <p:cNvPicPr>
            <a:picLocks noChangeAspect="1"/>
          </p:cNvPicPr>
          <p:nvPr/>
        </p:nvPicPr>
        <p:blipFill rotWithShape="1">
          <a:blip r:embed="rId5"/>
          <a:srcRect l="28438" t="48473" r="51901" b="46869"/>
          <a:stretch>
            <a:fillRect/>
          </a:stretch>
        </p:blipFill>
        <p:spPr>
          <a:xfrm>
            <a:off x="8009685" y="2282919"/>
            <a:ext cx="1615458" cy="150335"/>
          </a:xfrm>
          <a:prstGeom prst="rect">
            <a:avLst/>
          </a:prstGeom>
          <a:ln w="12700">
            <a:solidFill>
              <a:srgbClr val="F0AB00"/>
            </a:solidFill>
          </a:ln>
        </p:spPr>
      </p:pic>
      <p:cxnSp>
        <p:nvCxnSpPr>
          <p:cNvPr id="43" name="Connector: Elbow 42">
            <a:extLst>
              <a:ext uri="{FF2B5EF4-FFF2-40B4-BE49-F238E27FC236}">
                <a16:creationId xmlns:a16="http://schemas.microsoft.com/office/drawing/2014/main" id="{E18B851A-F142-B3CE-CBEF-502B962B5FDC}"/>
              </a:ext>
            </a:extLst>
          </p:cNvPr>
          <p:cNvCxnSpPr>
            <a:cxnSpLocks/>
            <a:stCxn id="9" idx="3"/>
            <a:endCxn id="31" idx="1"/>
          </p:cNvCxnSpPr>
          <p:nvPr/>
        </p:nvCxnSpPr>
        <p:spPr>
          <a:xfrm>
            <a:off x="4151854" y="2167940"/>
            <a:ext cx="6102151" cy="179317"/>
          </a:xfrm>
          <a:prstGeom prst="bentConnector3">
            <a:avLst>
              <a:gd name="adj1" fmla="val 93439"/>
            </a:avLst>
          </a:prstGeom>
          <a:noFill/>
          <a:ln w="19050" cap="flat" cmpd="sng" algn="ctr">
            <a:solidFill>
              <a:schemeClr val="accent1"/>
            </a:solidFill>
            <a:prstDash val="dash"/>
            <a:tailEnd type="triangle"/>
          </a:ln>
          <a:effectLst/>
        </p:spPr>
      </p:cxnSp>
      <p:pic>
        <p:nvPicPr>
          <p:cNvPr id="42" name="Picture 41">
            <a:extLst>
              <a:ext uri="{FF2B5EF4-FFF2-40B4-BE49-F238E27FC236}">
                <a16:creationId xmlns:a16="http://schemas.microsoft.com/office/drawing/2014/main" id="{5DB14FC8-E789-9F2D-B8FE-CE479C15CD71}"/>
              </a:ext>
            </a:extLst>
          </p:cNvPr>
          <p:cNvPicPr>
            <a:picLocks noChangeAspect="1"/>
          </p:cNvPicPr>
          <p:nvPr/>
        </p:nvPicPr>
        <p:blipFill>
          <a:blip r:embed="rId6"/>
          <a:srcRect r="29840"/>
          <a:stretch>
            <a:fillRect/>
          </a:stretch>
        </p:blipFill>
        <p:spPr>
          <a:xfrm>
            <a:off x="8319812" y="4968484"/>
            <a:ext cx="1528791" cy="1249246"/>
          </a:xfrm>
          <a:prstGeom prst="rect">
            <a:avLst/>
          </a:prstGeom>
          <a:effectLst>
            <a:outerShdw blurRad="50800" dist="38100" dir="5400000" algn="t" rotWithShape="0">
              <a:prstClr val="black">
                <a:alpha val="40000"/>
              </a:prstClr>
            </a:outerShdw>
          </a:effectLst>
        </p:spPr>
      </p:pic>
      <p:pic>
        <p:nvPicPr>
          <p:cNvPr id="44" name="Picture 43">
            <a:extLst>
              <a:ext uri="{FF2B5EF4-FFF2-40B4-BE49-F238E27FC236}">
                <a16:creationId xmlns:a16="http://schemas.microsoft.com/office/drawing/2014/main" id="{77668D2B-27BA-7A42-4556-09445E5C4515}"/>
              </a:ext>
            </a:extLst>
          </p:cNvPr>
          <p:cNvPicPr>
            <a:picLocks noChangeAspect="1"/>
          </p:cNvPicPr>
          <p:nvPr/>
        </p:nvPicPr>
        <p:blipFill>
          <a:blip r:embed="rId7"/>
          <a:srcRect t="4890"/>
          <a:stretch>
            <a:fillRect/>
          </a:stretch>
        </p:blipFill>
        <p:spPr>
          <a:xfrm>
            <a:off x="7793181" y="4819194"/>
            <a:ext cx="2040543" cy="149290"/>
          </a:xfrm>
          <a:prstGeom prst="rect">
            <a:avLst/>
          </a:prstGeom>
          <a:ln w="12700">
            <a:solidFill>
              <a:schemeClr val="accent2"/>
            </a:solidFill>
          </a:ln>
        </p:spPr>
      </p:pic>
    </p:spTree>
    <p:extLst>
      <p:ext uri="{BB962C8B-B14F-4D97-AF65-F5344CB8AC3E}">
        <p14:creationId xmlns:p14="http://schemas.microsoft.com/office/powerpoint/2010/main" val="128903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4A92A6-AB4D-7A2A-B8A3-62566313E61B}"/>
              </a:ext>
            </a:extLst>
          </p:cNvPr>
          <p:cNvPicPr>
            <a:picLocks noChangeAspect="1"/>
          </p:cNvPicPr>
          <p:nvPr/>
        </p:nvPicPr>
        <p:blipFill>
          <a:blip r:embed="rId3"/>
          <a:stretch>
            <a:fillRect/>
          </a:stretch>
        </p:blipFill>
        <p:spPr>
          <a:xfrm>
            <a:off x="6852012" y="1303403"/>
            <a:ext cx="4932000" cy="2343998"/>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13" name="Group 12">
            <a:extLst>
              <a:ext uri="{FF2B5EF4-FFF2-40B4-BE49-F238E27FC236}">
                <a16:creationId xmlns:a16="http://schemas.microsoft.com/office/drawing/2014/main" id="{BD774DDC-FCA3-DC9C-3ECC-3A96A3AAB11E}"/>
              </a:ext>
            </a:extLst>
          </p:cNvPr>
          <p:cNvGrpSpPr/>
          <p:nvPr/>
        </p:nvGrpSpPr>
        <p:grpSpPr>
          <a:xfrm>
            <a:off x="407985" y="1943099"/>
            <a:ext cx="3520072" cy="851047"/>
            <a:chOff x="4314305" y="3009825"/>
            <a:chExt cx="2470786" cy="597363"/>
          </a:xfrm>
        </p:grpSpPr>
        <p:sp>
          <p:nvSpPr>
            <p:cNvPr id="14" name="Rounded Rectangle 4">
              <a:extLst>
                <a:ext uri="{FF2B5EF4-FFF2-40B4-BE49-F238E27FC236}">
                  <a16:creationId xmlns:a16="http://schemas.microsoft.com/office/drawing/2014/main" id="{530FE738-231D-194B-5CFF-A895511BAE8A}"/>
                </a:ext>
              </a:extLst>
            </p:cNvPr>
            <p:cNvSpPr/>
            <p:nvPr/>
          </p:nvSpPr>
          <p:spPr>
            <a:xfrm>
              <a:off x="4510892" y="3211188"/>
              <a:ext cx="2274199" cy="396000"/>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Save</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B3EC3F09-22D8-B1FB-B23D-B083983C1AA0}"/>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600" b="1" kern="0">
                  <a:solidFill>
                    <a:srgbClr val="3F4444"/>
                  </a:solidFill>
                  <a:latin typeface="Calibri"/>
                  <a:cs typeface="Calibri" panose="020F0502020204030204" pitchFamily="34" charset="0"/>
                </a:rPr>
                <a:t>6</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TextBox 1">
            <a:extLst>
              <a:ext uri="{FF2B5EF4-FFF2-40B4-BE49-F238E27FC236}">
                <a16:creationId xmlns:a16="http://schemas.microsoft.com/office/drawing/2014/main" id="{D757788C-4EE6-B5C9-9071-ABFC7AF107BD}"/>
              </a:ext>
            </a:extLst>
          </p:cNvPr>
          <p:cNvSpPr txBox="1"/>
          <p:nvPr/>
        </p:nvSpPr>
        <p:spPr>
          <a:xfrm>
            <a:off x="407988" y="934071"/>
            <a:ext cx="2315477"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Updates to Milestone</a:t>
            </a:r>
          </a:p>
        </p:txBody>
      </p:sp>
      <p:pic>
        <p:nvPicPr>
          <p:cNvPr id="37" name="Picture 36" descr="A blue rectangle with white text&#10;&#10;Description automatically generated">
            <a:extLst>
              <a:ext uri="{FF2B5EF4-FFF2-40B4-BE49-F238E27FC236}">
                <a16:creationId xmlns:a16="http://schemas.microsoft.com/office/drawing/2014/main" id="{888E6BC5-0BCC-9978-2F93-3088BC1C9F6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96395" y="1671902"/>
            <a:ext cx="608406" cy="271197"/>
          </a:xfrm>
          <a:prstGeom prst="rect">
            <a:avLst/>
          </a:prstGeom>
          <a:ln w="25400">
            <a:solidFill>
              <a:schemeClr val="accent2"/>
            </a:solidFill>
          </a:ln>
        </p:spPr>
      </p:pic>
      <p:cxnSp>
        <p:nvCxnSpPr>
          <p:cNvPr id="20" name="Connector: Elbow 30">
            <a:extLst>
              <a:ext uri="{FF2B5EF4-FFF2-40B4-BE49-F238E27FC236}">
                <a16:creationId xmlns:a16="http://schemas.microsoft.com/office/drawing/2014/main" id="{FC061FB9-902E-A53A-6F73-8F1B52FB223C}"/>
              </a:ext>
            </a:extLst>
          </p:cNvPr>
          <p:cNvCxnSpPr>
            <a:cxnSpLocks/>
            <a:stCxn id="14" idx="3"/>
            <a:endCxn id="37" idx="1"/>
          </p:cNvCxnSpPr>
          <p:nvPr/>
        </p:nvCxnSpPr>
        <p:spPr>
          <a:xfrm flipV="1">
            <a:off x="3928057" y="1807501"/>
            <a:ext cx="7368338" cy="704560"/>
          </a:xfrm>
          <a:prstGeom prst="bentConnector3">
            <a:avLst>
              <a:gd name="adj1" fmla="val 30897"/>
            </a:avLst>
          </a:prstGeom>
          <a:noFill/>
          <a:ln w="19050" cap="flat" cmpd="sng" algn="ctr">
            <a:solidFill>
              <a:schemeClr val="accent2"/>
            </a:solidFill>
            <a:prstDash val="dash"/>
            <a:tailEnd type="triangle"/>
          </a:ln>
          <a:effectLst/>
        </p:spPr>
      </p:cxnSp>
      <p:pic>
        <p:nvPicPr>
          <p:cNvPr id="16" name="Picture 15">
            <a:extLst>
              <a:ext uri="{FF2B5EF4-FFF2-40B4-BE49-F238E27FC236}">
                <a16:creationId xmlns:a16="http://schemas.microsoft.com/office/drawing/2014/main" id="{53EAA214-A242-9C63-5D16-B61AF4E04F8C}"/>
              </a:ext>
            </a:extLst>
          </p:cNvPr>
          <p:cNvPicPr>
            <a:picLocks noChangeAspect="1"/>
          </p:cNvPicPr>
          <p:nvPr/>
        </p:nvPicPr>
        <p:blipFill>
          <a:blip r:embed="rId5"/>
          <a:stretch>
            <a:fillRect/>
          </a:stretch>
        </p:blipFill>
        <p:spPr>
          <a:xfrm>
            <a:off x="6852012" y="3783953"/>
            <a:ext cx="4932000" cy="2339979"/>
          </a:xfrm>
          <a:prstGeom prst="rect">
            <a:avLst/>
          </a:prstGeom>
          <a:ln w="12700">
            <a:solidFill>
              <a:schemeClr val="accent2"/>
            </a:solidFill>
          </a:ln>
        </p:spPr>
      </p:pic>
      <p:grpSp>
        <p:nvGrpSpPr>
          <p:cNvPr id="18" name="Group 17">
            <a:extLst>
              <a:ext uri="{FF2B5EF4-FFF2-40B4-BE49-F238E27FC236}">
                <a16:creationId xmlns:a16="http://schemas.microsoft.com/office/drawing/2014/main" id="{AFF00B96-CAB1-D30C-B34C-FA5511E1F2BE}"/>
              </a:ext>
            </a:extLst>
          </p:cNvPr>
          <p:cNvGrpSpPr/>
          <p:nvPr/>
        </p:nvGrpSpPr>
        <p:grpSpPr>
          <a:xfrm>
            <a:off x="407985" y="3928925"/>
            <a:ext cx="3520072" cy="947449"/>
            <a:chOff x="4314305" y="3009825"/>
            <a:chExt cx="2470786" cy="665029"/>
          </a:xfrm>
        </p:grpSpPr>
        <p:sp>
          <p:nvSpPr>
            <p:cNvPr id="21" name="Rounded Rectangle 4">
              <a:extLst>
                <a:ext uri="{FF2B5EF4-FFF2-40B4-BE49-F238E27FC236}">
                  <a16:creationId xmlns:a16="http://schemas.microsoft.com/office/drawing/2014/main" id="{3F3C5EC0-ADFF-B24E-1267-5D046C204CED}"/>
                </a:ext>
              </a:extLst>
            </p:cNvPr>
            <p:cNvSpPr/>
            <p:nvPr/>
          </p:nvSpPr>
          <p:spPr>
            <a:xfrm>
              <a:off x="4510892" y="3211188"/>
              <a:ext cx="2274199" cy="463666"/>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     Navigate back to the PSU record by clicking the blue-linked </a:t>
              </a:r>
              <a:r>
                <a:rPr lang="en-GB" sz="1200" b="1">
                  <a:solidFill>
                    <a:schemeClr val="bg1"/>
                  </a:solidFill>
                  <a:effectLst/>
                  <a:latin typeface="Calibri" panose="020F0502020204030204" pitchFamily="34" charset="0"/>
                  <a:ea typeface="Calibri" panose="020F0502020204030204" pitchFamily="34" charset="0"/>
                  <a:cs typeface="Arial" panose="020B0604020202020204" pitchFamily="34" charset="0"/>
                </a:rPr>
                <a:t>PSU Number</a:t>
              </a:r>
              <a:endParaRPr kumimoji="0" lang="en-GB" sz="12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Oval 21">
              <a:extLst>
                <a:ext uri="{FF2B5EF4-FFF2-40B4-BE49-F238E27FC236}">
                  <a16:creationId xmlns:a16="http://schemas.microsoft.com/office/drawing/2014/main" id="{A91AFD47-82E5-E286-5498-DD597D594C46}"/>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r>
                <a:rPr lang="en-GB" sz="2600" b="1" kern="0">
                  <a:solidFill>
                    <a:srgbClr val="3F4444"/>
                  </a:solidFill>
                  <a:latin typeface="Calibri"/>
                  <a:cs typeface="Calibri" panose="020F0502020204030204" pitchFamily="34" charset="0"/>
                </a:rPr>
                <a:t>7</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4" name="Picture 23">
            <a:extLst>
              <a:ext uri="{FF2B5EF4-FFF2-40B4-BE49-F238E27FC236}">
                <a16:creationId xmlns:a16="http://schemas.microsoft.com/office/drawing/2014/main" id="{2708AAEC-9E82-0007-917D-3831DCC490B3}"/>
              </a:ext>
            </a:extLst>
          </p:cNvPr>
          <p:cNvPicPr>
            <a:picLocks noChangeAspect="1"/>
          </p:cNvPicPr>
          <p:nvPr/>
        </p:nvPicPr>
        <p:blipFill>
          <a:blip r:embed="rId6"/>
          <a:stretch>
            <a:fillRect/>
          </a:stretch>
        </p:blipFill>
        <p:spPr>
          <a:xfrm>
            <a:off x="9244584" y="4611228"/>
            <a:ext cx="2450040" cy="177628"/>
          </a:xfrm>
          <a:prstGeom prst="rect">
            <a:avLst/>
          </a:prstGeom>
          <a:ln w="19050">
            <a:solidFill>
              <a:schemeClr val="accent2"/>
            </a:solidFill>
          </a:ln>
        </p:spPr>
      </p:pic>
      <p:cxnSp>
        <p:nvCxnSpPr>
          <p:cNvPr id="25" name="Connector: Elbow 24">
            <a:extLst>
              <a:ext uri="{FF2B5EF4-FFF2-40B4-BE49-F238E27FC236}">
                <a16:creationId xmlns:a16="http://schemas.microsoft.com/office/drawing/2014/main" id="{9390AE19-F2CD-6F4F-97B0-32F2010A60CA}"/>
              </a:ext>
            </a:extLst>
          </p:cNvPr>
          <p:cNvCxnSpPr>
            <a:cxnSpLocks/>
            <a:stCxn id="21" idx="3"/>
            <a:endCxn id="24" idx="1"/>
          </p:cNvCxnSpPr>
          <p:nvPr/>
        </p:nvCxnSpPr>
        <p:spPr>
          <a:xfrm>
            <a:off x="3928057" y="4546088"/>
            <a:ext cx="5316527" cy="153954"/>
          </a:xfrm>
          <a:prstGeom prst="bentConnector3">
            <a:avLst>
              <a:gd name="adj1" fmla="val 50000"/>
            </a:avLst>
          </a:prstGeom>
          <a:noFill/>
          <a:ln w="19050" cap="flat" cmpd="sng" algn="ctr">
            <a:solidFill>
              <a:schemeClr val="accent1"/>
            </a:solidFill>
            <a:prstDash val="dash"/>
            <a:tailEnd type="triangle"/>
          </a:ln>
          <a:effectLst/>
        </p:spPr>
      </p:cxnSp>
      <p:sp>
        <p:nvSpPr>
          <p:cNvPr id="5" name="Rounded Rectangle 4">
            <a:extLst>
              <a:ext uri="{FF2B5EF4-FFF2-40B4-BE49-F238E27FC236}">
                <a16:creationId xmlns:a16="http://schemas.microsoft.com/office/drawing/2014/main" id="{F10A135A-0224-06A0-83CE-478DF6D15D79}"/>
              </a:ext>
            </a:extLst>
          </p:cNvPr>
          <p:cNvSpPr/>
          <p:nvPr/>
        </p:nvSpPr>
        <p:spPr>
          <a:xfrm>
            <a:off x="2218057" y="5750030"/>
            <a:ext cx="3420000" cy="652164"/>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Repeat </a:t>
            </a:r>
            <a:r>
              <a:rPr lang="en-GB" sz="1200">
                <a:solidFill>
                  <a:srgbClr val="000000"/>
                </a:solidFill>
                <a:latin typeface="Calibri" panose="020F0502020204030204" pitchFamily="34" charset="0"/>
                <a:ea typeface="Calibri" panose="020F0502020204030204" pitchFamily="34" charset="0"/>
                <a:cs typeface="Arial" panose="020B0604020202020204" pitchFamily="34" charset="0"/>
              </a:rPr>
              <a:t>steps </a:t>
            </a:r>
            <a:r>
              <a:rPr lang="en-GB" sz="1200" b="1">
                <a:solidFill>
                  <a:srgbClr val="000000"/>
                </a:solidFill>
                <a:latin typeface="Calibri" panose="020F0502020204030204" pitchFamily="34" charset="0"/>
                <a:ea typeface="Calibri" panose="020F0502020204030204" pitchFamily="34" charset="0"/>
                <a:cs typeface="Arial" panose="020B0604020202020204" pitchFamily="34" charset="0"/>
              </a:rPr>
              <a:t>9 – 16 </a:t>
            </a: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for each milestone </a:t>
            </a:r>
            <a:r>
              <a:rPr lang="en-GB" sz="1200">
                <a:solidFill>
                  <a:srgbClr val="000000"/>
                </a:solidFill>
                <a:latin typeface="Calibri" panose="020F0502020204030204" pitchFamily="34" charset="0"/>
                <a:ea typeface="Calibri" panose="020F0502020204030204" pitchFamily="34" charset="0"/>
                <a:cs typeface="Arial" panose="020B0604020202020204" pitchFamily="34" charset="0"/>
              </a:rPr>
              <a:t>selected for</a:t>
            </a: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 update.</a:t>
            </a:r>
            <a:endPar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574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B63F81-9FB6-828D-34CD-5A1371173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15" name="Title 6">
            <a:extLst>
              <a:ext uri="{FF2B5EF4-FFF2-40B4-BE49-F238E27FC236}">
                <a16:creationId xmlns:a16="http://schemas.microsoft.com/office/drawing/2014/main" id="{62612849-512C-81C4-872D-1BFB3CD72513}"/>
              </a:ext>
            </a:extLst>
          </p:cNvPr>
          <p:cNvSpPr txBox="1">
            <a:spLocks/>
          </p:cNvSpPr>
          <p:nvPr/>
        </p:nvSpPr>
        <p:spPr>
          <a:xfrm>
            <a:off x="407987" y="477124"/>
            <a:ext cx="8236283" cy="534346"/>
          </a:xfrm>
          <a:prstGeom prst="rect">
            <a:avLst/>
          </a:prstGeom>
        </p:spPr>
        <p:txBody>
          <a:bodyPr vert="horz" lIns="0" tIns="0" rIns="0" bIns="0" rtlCol="0" anchor="t">
            <a:normAutofit lnSpcReduction="10000"/>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solidFill>
                  <a:srgbClr val="830051"/>
                </a:solidFill>
                <a:latin typeface="Calisto MT"/>
              </a:rPr>
              <a:t>System Navigation Instructions</a:t>
            </a:r>
            <a:endParaRPr kumimoji="0" lang="en-GB" sz="36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830051"/>
              </a:solidFill>
              <a:effectLst/>
              <a:uLnTx/>
              <a:uFillTx/>
              <a:latin typeface="Calisto MT"/>
              <a:ea typeface="+mj-ea"/>
              <a:cs typeface="+mj-cs"/>
            </a:endParaRPr>
          </a:p>
        </p:txBody>
      </p:sp>
      <p:pic>
        <p:nvPicPr>
          <p:cNvPr id="21" name="Picture 20">
            <a:extLst>
              <a:ext uri="{FF2B5EF4-FFF2-40B4-BE49-F238E27FC236}">
                <a16:creationId xmlns:a16="http://schemas.microsoft.com/office/drawing/2014/main" id="{D0F43F63-3B33-8937-749E-E1A96904136A}"/>
              </a:ext>
            </a:extLst>
          </p:cNvPr>
          <p:cNvPicPr>
            <a:picLocks noChangeAspect="1"/>
          </p:cNvPicPr>
          <p:nvPr/>
        </p:nvPicPr>
        <p:blipFill>
          <a:blip r:embed="rId2"/>
          <a:srcRect/>
          <a:stretch/>
        </p:blipFill>
        <p:spPr>
          <a:xfrm>
            <a:off x="7160558" y="3669106"/>
            <a:ext cx="4611600" cy="2393478"/>
          </a:xfrm>
          <a:prstGeom prst="rect">
            <a:avLst/>
          </a:prstGeom>
          <a:ln w="12700">
            <a:solidFill>
              <a:schemeClr val="accent2"/>
            </a:solidFill>
          </a:ln>
        </p:spPr>
      </p:pic>
      <p:pic>
        <p:nvPicPr>
          <p:cNvPr id="23" name="Picture 22" descr="A blue rectangle with white text&#10;&#10;Description automatically generated">
            <a:extLst>
              <a:ext uri="{FF2B5EF4-FFF2-40B4-BE49-F238E27FC236}">
                <a16:creationId xmlns:a16="http://schemas.microsoft.com/office/drawing/2014/main" id="{5D8F2543-F751-18EB-E643-93FA5F311EDC}"/>
              </a:ext>
            </a:extLst>
          </p:cNvPr>
          <p:cNvPicPr>
            <a:picLocks noChangeAspect="1"/>
          </p:cNvPicPr>
          <p:nvPr/>
        </p:nvPicPr>
        <p:blipFill>
          <a:blip r:embed="rId3"/>
          <a:stretch>
            <a:fillRect/>
          </a:stretch>
        </p:blipFill>
        <p:spPr>
          <a:xfrm>
            <a:off x="11096386" y="3965100"/>
            <a:ext cx="675772" cy="334668"/>
          </a:xfrm>
          <a:prstGeom prst="rect">
            <a:avLst/>
          </a:prstGeom>
          <a:solidFill>
            <a:schemeClr val="accent2"/>
          </a:solidFill>
          <a:ln w="25400">
            <a:solidFill>
              <a:schemeClr val="accent2"/>
            </a:solidFill>
          </a:ln>
        </p:spPr>
      </p:pic>
      <p:sp>
        <p:nvSpPr>
          <p:cNvPr id="31" name="Rounded Rectangle 4">
            <a:extLst>
              <a:ext uri="{FF2B5EF4-FFF2-40B4-BE49-F238E27FC236}">
                <a16:creationId xmlns:a16="http://schemas.microsoft.com/office/drawing/2014/main" id="{58DB2E05-2B88-8BC0-6D15-EA1A097160B8}"/>
              </a:ext>
            </a:extLst>
          </p:cNvPr>
          <p:cNvSpPr/>
          <p:nvPr/>
        </p:nvSpPr>
        <p:spPr>
          <a:xfrm>
            <a:off x="889947" y="3574486"/>
            <a:ext cx="4230000" cy="785607"/>
          </a:xfrm>
          <a:prstGeom prst="roundRect">
            <a:avLst>
              <a:gd name="adj" fmla="val 0"/>
            </a:avLst>
          </a:prstGeom>
          <a:solidFill>
            <a:srgbClr val="F8D580"/>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b="1">
                <a:solidFill>
                  <a:srgbClr val="000000"/>
                </a:solidFill>
                <a:latin typeface="Calibri" panose="020F0502020204030204" pitchFamily="34" charset="0"/>
                <a:ea typeface="Calibri" panose="020F0502020204030204" pitchFamily="34" charset="0"/>
                <a:cs typeface="Calibri" panose="020F0502020204030204" pitchFamily="34" charset="0"/>
              </a:rPr>
              <a:t>Please note: </a:t>
            </a:r>
            <a:r>
              <a:rPr lang="en-GB" sz="1200">
                <a:solidFill>
                  <a:srgbClr val="000000"/>
                </a:solidFill>
                <a:latin typeface="Calibri" panose="020F0502020204030204" pitchFamily="34" charset="0"/>
                <a:ea typeface="Calibri" panose="020F0502020204030204" pitchFamily="34" charset="0"/>
                <a:cs typeface="Calibri" panose="020F0502020204030204" pitchFamily="34" charset="0"/>
              </a:rPr>
              <a:t>Before moving on to the next sections, remember to click </a:t>
            </a:r>
            <a:r>
              <a:rPr lang="en-GB" sz="1200" b="1">
                <a:solidFill>
                  <a:srgbClr val="000000"/>
                </a:solidFill>
                <a:latin typeface="Calibri" panose="020F0502020204030204" pitchFamily="34" charset="0"/>
                <a:ea typeface="Calibri" panose="020F0502020204030204" pitchFamily="34" charset="0"/>
                <a:cs typeface="Calibri" panose="020F0502020204030204" pitchFamily="34" charset="0"/>
              </a:rPr>
              <a:t>Save</a:t>
            </a:r>
            <a:r>
              <a:rPr lang="en-GB" sz="1200">
                <a:solidFill>
                  <a:srgbClr val="000000"/>
                </a:solidFill>
                <a:latin typeface="Calibri" panose="020F0502020204030204" pitchFamily="34" charset="0"/>
                <a:ea typeface="Calibri" panose="020F0502020204030204" pitchFamily="34" charset="0"/>
                <a:cs typeface="Calibri" panose="020F0502020204030204" pitchFamily="34" charset="0"/>
              </a:rPr>
              <a:t> each time after editing the fields in a specific section or record.</a:t>
            </a:r>
            <a:endParaRPr kumimoji="0" lang="en-US"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13" name="Connector: Elbow 12">
            <a:extLst>
              <a:ext uri="{FF2B5EF4-FFF2-40B4-BE49-F238E27FC236}">
                <a16:creationId xmlns:a16="http://schemas.microsoft.com/office/drawing/2014/main" id="{1A31E19A-9B4E-48A2-8A35-9557DCBE0633}"/>
              </a:ext>
            </a:extLst>
          </p:cNvPr>
          <p:cNvCxnSpPr>
            <a:cxnSpLocks/>
            <a:stCxn id="31" idx="3"/>
            <a:endCxn id="23" idx="1"/>
          </p:cNvCxnSpPr>
          <p:nvPr/>
        </p:nvCxnSpPr>
        <p:spPr>
          <a:xfrm>
            <a:off x="5119947" y="3967290"/>
            <a:ext cx="5976439" cy="165144"/>
          </a:xfrm>
          <a:prstGeom prst="bentConnector3">
            <a:avLst>
              <a:gd name="adj1" fmla="val 50000"/>
            </a:avLst>
          </a:prstGeom>
          <a:noFill/>
          <a:ln w="19050" cap="flat" cmpd="sng" algn="ctr">
            <a:solidFill>
              <a:schemeClr val="accent2"/>
            </a:solidFill>
            <a:prstDash val="dash"/>
            <a:tailEnd type="triangle"/>
          </a:ln>
          <a:effectLst/>
        </p:spPr>
      </p:cxnSp>
      <p:sp>
        <p:nvSpPr>
          <p:cNvPr id="2" name="Rounded Rectangle 4">
            <a:extLst>
              <a:ext uri="{FF2B5EF4-FFF2-40B4-BE49-F238E27FC236}">
                <a16:creationId xmlns:a16="http://schemas.microsoft.com/office/drawing/2014/main" id="{A3CA2892-9907-42C6-F90B-3FC34BECA829}"/>
              </a:ext>
            </a:extLst>
          </p:cNvPr>
          <p:cNvSpPr/>
          <p:nvPr/>
        </p:nvSpPr>
        <p:spPr>
          <a:xfrm>
            <a:off x="3277456" y="2613040"/>
            <a:ext cx="2818544" cy="626131"/>
          </a:xfrm>
          <a:prstGeom prst="roundRect">
            <a:avLst>
              <a:gd name="adj" fmla="val 0"/>
            </a:avLst>
          </a:prstGeom>
          <a:solidFill>
            <a:schemeClr val="tx1"/>
          </a:solidFill>
          <a:ln w="19050" cap="flat" cmpd="sng" algn="ctr">
            <a:solidFill>
              <a:srgbClr val="191B1B"/>
            </a:solidFill>
            <a:prstDash val="solid"/>
          </a:ln>
          <a:effectLst/>
        </p:spPr>
        <p:txBody>
          <a:bodyPr rtlCol="0" anchor="ctr">
            <a:noAutofit/>
          </a:bodyPr>
          <a:lstStyle/>
          <a:p>
            <a:pPr marL="0" marR="0" lvl="0" indent="0" algn="ctr" defTabSz="914378" rtl="0" eaLnBrk="1" fontAlgn="auto" latinLnBrk="0" hangingPunct="1">
              <a:lnSpc>
                <a:spcPts val="1300"/>
              </a:lnSpc>
              <a:spcBef>
                <a:spcPts val="0"/>
              </a:spcBef>
              <a:spcAft>
                <a:spcPts val="600"/>
              </a:spcAft>
              <a:buClrTx/>
              <a:buSzPts val="2400"/>
              <a:buFontTx/>
              <a:buNone/>
              <a:tabLst/>
              <a:defRPr/>
            </a:pPr>
            <a:r>
              <a:rPr kumimoji="0" lang="en-GB" sz="13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a:t>
            </a:r>
            <a:r>
              <a:rPr kumimoji="0" lang="en-GB" sz="1200" b="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Mandatory fields are </a:t>
            </a:r>
            <a:r>
              <a:rPr kumimoji="0" lang="en-GB" sz="1200" b="1"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highlighted in yellow </a:t>
            </a:r>
            <a:r>
              <a:rPr kumimoji="0" lang="en-GB" sz="120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and/or </a:t>
            </a:r>
            <a:r>
              <a:rPr kumimoji="0" lang="en-GB" sz="1200" b="1"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marked</a:t>
            </a:r>
            <a:r>
              <a:rPr kumimoji="0" lang="en-GB" sz="120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 with </a:t>
            </a:r>
            <a:r>
              <a:rPr kumimoji="0" lang="en-GB" sz="1200" b="1"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asterisks</a:t>
            </a:r>
            <a:r>
              <a:rPr kumimoji="0" lang="en-GB" sz="1200" b="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 </a:t>
            </a:r>
          </a:p>
        </p:txBody>
      </p:sp>
      <p:grpSp>
        <p:nvGrpSpPr>
          <p:cNvPr id="63" name="Group 62">
            <a:extLst>
              <a:ext uri="{FF2B5EF4-FFF2-40B4-BE49-F238E27FC236}">
                <a16:creationId xmlns:a16="http://schemas.microsoft.com/office/drawing/2014/main" id="{7DAE633F-D124-442B-6EB3-870D2258EE75}"/>
              </a:ext>
            </a:extLst>
          </p:cNvPr>
          <p:cNvGrpSpPr/>
          <p:nvPr/>
        </p:nvGrpSpPr>
        <p:grpSpPr>
          <a:xfrm>
            <a:off x="407987" y="1395047"/>
            <a:ext cx="5200943" cy="929949"/>
            <a:chOff x="203993" y="1311594"/>
            <a:chExt cx="5200943" cy="929949"/>
          </a:xfrm>
        </p:grpSpPr>
        <p:sp>
          <p:nvSpPr>
            <p:cNvPr id="24" name="Rounded Rectangle 4">
              <a:extLst>
                <a:ext uri="{FF2B5EF4-FFF2-40B4-BE49-F238E27FC236}">
                  <a16:creationId xmlns:a16="http://schemas.microsoft.com/office/drawing/2014/main" id="{893D2E33-E897-2BA4-12B4-5321B726E317}"/>
                </a:ext>
              </a:extLst>
            </p:cNvPr>
            <p:cNvSpPr/>
            <p:nvPr/>
          </p:nvSpPr>
          <p:spPr>
            <a:xfrm>
              <a:off x="502197" y="1641877"/>
              <a:ext cx="4902739" cy="599666"/>
            </a:xfrm>
            <a:prstGeom prst="roundRect">
              <a:avLst>
                <a:gd name="adj" fmla="val 0"/>
              </a:avLst>
            </a:prstGeom>
            <a:solidFill>
              <a:schemeClr val="accent1"/>
            </a:solidFill>
            <a:ln w="19050" cap="flat" cmpd="sng" algn="ctr">
              <a:noFill/>
              <a:prstDash val="solid"/>
            </a:ln>
            <a:effectLst/>
          </p:spPr>
          <p:txBody>
            <a:bodyPr lIns="288000" tIns="45720" rIns="288000" bIns="45720" rtlCol="0" anchor="ctr">
              <a:normAutofit/>
            </a:bodyPr>
            <a:lstStyle/>
            <a:p>
              <a:pPr algn="ctr"/>
              <a:r>
                <a:rPr lang="pl-PL" sz="1200">
                  <a:solidFill>
                    <a:schemeClr val="bg1"/>
                  </a:solidFill>
                  <a:latin typeface="Calibri" panose="020F0502020204030204" pitchFamily="34" charset="0"/>
                  <a:cs typeface="Calibri" panose="020F0502020204030204" pitchFamily="34" charset="0"/>
                </a:rPr>
                <a:t>To </a:t>
              </a:r>
              <a:r>
                <a:rPr lang="pl-PL" sz="1200" b="1">
                  <a:solidFill>
                    <a:schemeClr val="bg1"/>
                  </a:solidFill>
                  <a:latin typeface="Calibri" panose="020F0502020204030204" pitchFamily="34" charset="0"/>
                  <a:cs typeface="Calibri" panose="020F0502020204030204" pitchFamily="34" charset="0"/>
                </a:rPr>
                <a:t>provide </a:t>
              </a:r>
              <a:r>
                <a:rPr lang="en-GB" sz="1200">
                  <a:solidFill>
                    <a:schemeClr val="bg1"/>
                  </a:solidFill>
                  <a:latin typeface="Calibri" panose="020F0502020204030204" pitchFamily="34" charset="0"/>
                  <a:cs typeface="Calibri" panose="020F0502020204030204" pitchFamily="34" charset="0"/>
                </a:rPr>
                <a:t>or</a:t>
              </a:r>
              <a:r>
                <a:rPr lang="en-GB" sz="1200" b="1">
                  <a:solidFill>
                    <a:schemeClr val="bg1"/>
                  </a:solidFill>
                  <a:latin typeface="Calibri" panose="020F0502020204030204" pitchFamily="34" charset="0"/>
                  <a:cs typeface="Calibri" panose="020F0502020204030204" pitchFamily="34" charset="0"/>
                </a:rPr>
                <a:t> </a:t>
              </a:r>
              <a:r>
                <a:rPr lang="pl-PL" sz="1200" b="1">
                  <a:solidFill>
                    <a:schemeClr val="bg1"/>
                  </a:solidFill>
                  <a:latin typeface="Calibri" panose="020F0502020204030204" pitchFamily="34" charset="0"/>
                  <a:cs typeface="Calibri" panose="020F0502020204030204" pitchFamily="34" charset="0"/>
                </a:rPr>
                <a:t>edit </a:t>
              </a:r>
              <a:r>
                <a:rPr lang="pl-PL" sz="1200">
                  <a:solidFill>
                    <a:schemeClr val="bg1"/>
                  </a:solidFill>
                  <a:latin typeface="Calibri" panose="020F0502020204030204" pitchFamily="34" charset="0"/>
                  <a:cs typeface="Calibri" panose="020F0502020204030204" pitchFamily="34" charset="0"/>
                </a:rPr>
                <a:t>information</a:t>
              </a:r>
              <a:r>
                <a:rPr lang="en-GB" sz="1200">
                  <a:solidFill>
                    <a:schemeClr val="bg1"/>
                  </a:solidFill>
                  <a:latin typeface="Calibri" panose="020F0502020204030204" pitchFamily="34" charset="0"/>
                  <a:cs typeface="Calibri" panose="020F0502020204030204" pitchFamily="34" charset="0"/>
                </a:rPr>
                <a:t> in the study section or record</a:t>
              </a:r>
              <a:r>
                <a:rPr lang="pl-PL" sz="1200">
                  <a:solidFill>
                    <a:schemeClr val="bg1"/>
                  </a:solidFill>
                  <a:latin typeface="Calibri" panose="020F0502020204030204" pitchFamily="34" charset="0"/>
                  <a:cs typeface="Calibri" panose="020F0502020204030204" pitchFamily="34" charset="0"/>
                </a:rPr>
                <a:t>, click on the</a:t>
              </a:r>
              <a:r>
                <a:rPr lang="en-GB" sz="1200">
                  <a:solidFill>
                    <a:schemeClr val="bg1"/>
                  </a:solidFill>
                  <a:latin typeface="Calibri" panose="020F0502020204030204" pitchFamily="34" charset="0"/>
                  <a:cs typeface="Calibri" panose="020F0502020204030204" pitchFamily="34" charset="0"/>
                </a:rPr>
                <a:t> </a:t>
              </a:r>
              <a:r>
                <a:rPr lang="pl-PL" sz="1200" b="1">
                  <a:solidFill>
                    <a:schemeClr val="bg1"/>
                  </a:solidFill>
                  <a:latin typeface="Calibri" panose="020F0502020204030204" pitchFamily="34" charset="0"/>
                  <a:cs typeface="Calibri" panose="020F0502020204030204" pitchFamily="34" charset="0"/>
                </a:rPr>
                <a:t>pencil icon</a:t>
              </a:r>
              <a:r>
                <a:rPr lang="pl-PL" sz="1200">
                  <a:solidFill>
                    <a:schemeClr val="bg1"/>
                  </a:solidFill>
                  <a:latin typeface="Calibri" panose="020F0502020204030204" pitchFamily="34" charset="0"/>
                  <a:cs typeface="Calibri" panose="020F0502020204030204" pitchFamily="34" charset="0"/>
                </a:rPr>
                <a:t> </a:t>
              </a:r>
              <a:r>
                <a:rPr lang="en-GB" sz="1200">
                  <a:solidFill>
                    <a:schemeClr val="bg1"/>
                  </a:solidFill>
                  <a:latin typeface="Calibri" panose="020F0502020204030204" pitchFamily="34" charset="0"/>
                  <a:cs typeface="Calibri" panose="020F0502020204030204" pitchFamily="34" charset="0"/>
                </a:rPr>
                <a:t>top right</a:t>
              </a:r>
              <a:endParaRPr lang="pl-PL" sz="1200">
                <a:solidFill>
                  <a:schemeClr val="bg1"/>
                </a:solidFill>
                <a:latin typeface="Calibri" panose="020F0502020204030204" pitchFamily="34" charset="0"/>
                <a:cs typeface="Calibri" panose="020F0502020204030204" pitchFamily="34" charset="0"/>
              </a:endParaRPr>
            </a:p>
          </p:txBody>
        </p:sp>
        <p:grpSp>
          <p:nvGrpSpPr>
            <p:cNvPr id="36" name="Group 35">
              <a:extLst>
                <a:ext uri="{FF2B5EF4-FFF2-40B4-BE49-F238E27FC236}">
                  <a16:creationId xmlns:a16="http://schemas.microsoft.com/office/drawing/2014/main" id="{561EB5CF-0B8A-5541-9001-62DF87C58DDE}"/>
                </a:ext>
              </a:extLst>
            </p:cNvPr>
            <p:cNvGrpSpPr/>
            <p:nvPr/>
          </p:nvGrpSpPr>
          <p:grpSpPr>
            <a:xfrm>
              <a:off x="203993" y="1311594"/>
              <a:ext cx="564172" cy="564172"/>
              <a:chOff x="242958" y="1359791"/>
              <a:chExt cx="564172" cy="564172"/>
            </a:xfrm>
          </p:grpSpPr>
          <p:sp>
            <p:nvSpPr>
              <p:cNvPr id="10" name="Oval 9">
                <a:extLst>
                  <a:ext uri="{FF2B5EF4-FFF2-40B4-BE49-F238E27FC236}">
                    <a16:creationId xmlns:a16="http://schemas.microsoft.com/office/drawing/2014/main" id="{412ACB09-1D88-53F8-C82B-1A38B2774F08}"/>
                  </a:ext>
                </a:extLst>
              </p:cNvPr>
              <p:cNvSpPr/>
              <p:nvPr/>
            </p:nvSpPr>
            <p:spPr>
              <a:xfrm>
                <a:off x="242958" y="1359791"/>
                <a:ext cx="564172" cy="564172"/>
              </a:xfrm>
              <a:prstGeom prst="ellipse">
                <a:avLst/>
              </a:prstGeom>
              <a:solidFill>
                <a:srgbClr val="FFFFFF"/>
              </a:solidFill>
              <a:ln w="12700" cap="flat" cmpd="sng" algn="ctr">
                <a:solidFill>
                  <a:schemeClr val="accent1"/>
                </a:solidFill>
                <a:prstDash val="solid"/>
              </a:ln>
              <a:effectLst/>
            </p:spPr>
            <p:txBody>
              <a:bodyPr wrap="none" t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pl-PL" sz="2800" b="1" i="0" u="none" strike="noStrike" kern="0" cap="none" spc="0" normalizeH="0" baseline="0" noProof="0">
                  <a:ln>
                    <a:noFill/>
                  </a:ln>
                  <a:solidFill>
                    <a:srgbClr val="3F4444"/>
                  </a:solidFill>
                  <a:effectLst/>
                  <a:uLnTx/>
                  <a:uFillTx/>
                  <a:latin typeface="Arial"/>
                  <a:ea typeface="+mn-ea"/>
                  <a:cs typeface="Calibri" panose="020F0502020204030204" pitchFamily="34" charset="0"/>
                </a:endParaRPr>
              </a:p>
            </p:txBody>
          </p:sp>
          <p:pic>
            <p:nvPicPr>
              <p:cNvPr id="35" name="Picture 34">
                <a:extLst>
                  <a:ext uri="{FF2B5EF4-FFF2-40B4-BE49-F238E27FC236}">
                    <a16:creationId xmlns:a16="http://schemas.microsoft.com/office/drawing/2014/main" id="{D00863A5-5F7D-500C-956D-B442158C839C}"/>
                  </a:ext>
                </a:extLst>
              </p:cNvPr>
              <p:cNvPicPr>
                <a:picLocks noChangeAspect="1"/>
              </p:cNvPicPr>
              <p:nvPr/>
            </p:nvPicPr>
            <p:blipFill>
              <a:blip r:embed="rId4"/>
              <a:stretch>
                <a:fillRect/>
              </a:stretch>
            </p:blipFill>
            <p:spPr>
              <a:xfrm>
                <a:off x="338078" y="1444061"/>
                <a:ext cx="386840" cy="395632"/>
              </a:xfrm>
              <a:prstGeom prst="rect">
                <a:avLst/>
              </a:prstGeom>
            </p:spPr>
          </p:pic>
        </p:grpSp>
      </p:grpSp>
      <p:pic>
        <p:nvPicPr>
          <p:cNvPr id="11" name="Picture 10">
            <a:extLst>
              <a:ext uri="{FF2B5EF4-FFF2-40B4-BE49-F238E27FC236}">
                <a16:creationId xmlns:a16="http://schemas.microsoft.com/office/drawing/2014/main" id="{7CD88BD3-4CF7-062B-24B8-D8D0BB0AF7A6}"/>
              </a:ext>
            </a:extLst>
          </p:cNvPr>
          <p:cNvPicPr>
            <a:picLocks noChangeAspect="1"/>
          </p:cNvPicPr>
          <p:nvPr/>
        </p:nvPicPr>
        <p:blipFill>
          <a:blip r:embed="rId5"/>
          <a:stretch>
            <a:fillRect/>
          </a:stretch>
        </p:blipFill>
        <p:spPr>
          <a:xfrm>
            <a:off x="3534764" y="4942593"/>
            <a:ext cx="3337234" cy="1119991"/>
          </a:xfrm>
          <a:prstGeom prst="rect">
            <a:avLst/>
          </a:prstGeom>
          <a:ln w="12700">
            <a:solidFill>
              <a:schemeClr val="accent2"/>
            </a:solidFill>
          </a:ln>
        </p:spPr>
      </p:pic>
      <p:pic>
        <p:nvPicPr>
          <p:cNvPr id="28" name="Picture 27">
            <a:extLst>
              <a:ext uri="{FF2B5EF4-FFF2-40B4-BE49-F238E27FC236}">
                <a16:creationId xmlns:a16="http://schemas.microsoft.com/office/drawing/2014/main" id="{A67ED824-6106-6D1E-38AA-6B023C07940D}"/>
              </a:ext>
            </a:extLst>
          </p:cNvPr>
          <p:cNvPicPr>
            <a:picLocks noChangeAspect="1"/>
          </p:cNvPicPr>
          <p:nvPr/>
        </p:nvPicPr>
        <p:blipFill>
          <a:blip r:embed="rId6"/>
          <a:stretch>
            <a:fillRect/>
          </a:stretch>
        </p:blipFill>
        <p:spPr>
          <a:xfrm>
            <a:off x="7160558" y="1294607"/>
            <a:ext cx="4611600" cy="2261740"/>
          </a:xfrm>
          <a:prstGeom prst="rect">
            <a:avLst/>
          </a:prstGeom>
          <a:ln w="12700">
            <a:solidFill>
              <a:schemeClr val="accent2"/>
            </a:solidFill>
          </a:ln>
        </p:spPr>
      </p:pic>
      <p:pic>
        <p:nvPicPr>
          <p:cNvPr id="9" name="Picture 8" descr="A black pencil with a white background&#10;&#10;Description automatically generated">
            <a:extLst>
              <a:ext uri="{FF2B5EF4-FFF2-40B4-BE49-F238E27FC236}">
                <a16:creationId xmlns:a16="http://schemas.microsoft.com/office/drawing/2014/main" id="{6C2835DF-7518-647F-C124-761E4A2C787C}"/>
              </a:ext>
            </a:extLst>
          </p:cNvPr>
          <p:cNvPicPr>
            <a:picLocks noChangeAspect="1"/>
          </p:cNvPicPr>
          <p:nvPr/>
        </p:nvPicPr>
        <p:blipFill>
          <a:blip r:embed="rId7"/>
          <a:stretch>
            <a:fillRect/>
          </a:stretch>
        </p:blipFill>
        <p:spPr>
          <a:xfrm>
            <a:off x="11432589" y="1579220"/>
            <a:ext cx="511625" cy="417070"/>
          </a:xfrm>
          <a:prstGeom prst="rect">
            <a:avLst/>
          </a:prstGeom>
          <a:ln w="25400">
            <a:solidFill>
              <a:schemeClr val="accent2"/>
            </a:solidFill>
          </a:ln>
        </p:spPr>
      </p:pic>
      <p:cxnSp>
        <p:nvCxnSpPr>
          <p:cNvPr id="25" name="Connector: Elbow 24">
            <a:extLst>
              <a:ext uri="{FF2B5EF4-FFF2-40B4-BE49-F238E27FC236}">
                <a16:creationId xmlns:a16="http://schemas.microsoft.com/office/drawing/2014/main" id="{D6E24690-949B-1139-0218-B3D5CEFE1317}"/>
              </a:ext>
            </a:extLst>
          </p:cNvPr>
          <p:cNvCxnSpPr>
            <a:cxnSpLocks/>
            <a:stCxn id="24" idx="3"/>
            <a:endCxn id="9" idx="1"/>
          </p:cNvCxnSpPr>
          <p:nvPr/>
        </p:nvCxnSpPr>
        <p:spPr>
          <a:xfrm flipV="1">
            <a:off x="5608930" y="1787755"/>
            <a:ext cx="5823659" cy="237408"/>
          </a:xfrm>
          <a:prstGeom prst="bentConnector3">
            <a:avLst>
              <a:gd name="adj1" fmla="val 50000"/>
            </a:avLst>
          </a:prstGeom>
          <a:noFill/>
          <a:ln w="19050" cap="flat" cmpd="sng" algn="ctr">
            <a:solidFill>
              <a:schemeClr val="accent1"/>
            </a:solidFill>
            <a:prstDash val="dash"/>
            <a:tailEnd type="triangle"/>
          </a:ln>
          <a:effectLst/>
        </p:spPr>
      </p:cxnSp>
      <p:sp>
        <p:nvSpPr>
          <p:cNvPr id="32" name="Rounded Rectangle 4">
            <a:extLst>
              <a:ext uri="{FF2B5EF4-FFF2-40B4-BE49-F238E27FC236}">
                <a16:creationId xmlns:a16="http://schemas.microsoft.com/office/drawing/2014/main" id="{278FAC36-817D-AEAC-AE1F-72A00B8B11DA}"/>
              </a:ext>
            </a:extLst>
          </p:cNvPr>
          <p:cNvSpPr/>
          <p:nvPr/>
        </p:nvSpPr>
        <p:spPr>
          <a:xfrm>
            <a:off x="884158" y="4695408"/>
            <a:ext cx="2451370" cy="1033271"/>
          </a:xfrm>
          <a:prstGeom prst="roundRect">
            <a:avLst>
              <a:gd name="adj" fmla="val 0"/>
            </a:avLst>
          </a:prstGeom>
          <a:solidFill>
            <a:schemeClr val="tx1"/>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lIns="144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chemeClr val="bg1"/>
                </a:solidFill>
                <a:effectLst/>
                <a:uLnTx/>
                <a:uFillTx/>
                <a:latin typeface="Calibri"/>
                <a:ea typeface="Calibri" panose="020F0502020204030204" pitchFamily="34" charset="0"/>
                <a:cs typeface="Calibri Light" panose="020F0302020204030204" pitchFamily="34" charset="0"/>
              </a:rPr>
              <a:t>Required fields</a:t>
            </a:r>
            <a:r>
              <a:rPr kumimoji="0" lang="en-GB" sz="1200" b="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 will display in </a:t>
            </a:r>
            <a:r>
              <a:rPr kumimoji="0" lang="en-GB" sz="1200" b="1"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red</a:t>
            </a:r>
            <a:r>
              <a:rPr kumimoji="0" lang="en-GB" sz="1200" b="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 if the user does not fill them out before clicking </a:t>
            </a:r>
            <a:r>
              <a:rPr kumimoji="0" lang="en-GB" sz="1200" b="1"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Save</a:t>
            </a:r>
            <a:r>
              <a:rPr kumimoji="0" lang="en-GB" sz="1200" b="0" i="0" u="none" strike="noStrike" kern="0" cap="none" spc="0" normalizeH="0" baseline="0" noProof="0">
                <a:ln>
                  <a:noFill/>
                </a:ln>
                <a:solidFill>
                  <a:schemeClr val="bg1"/>
                </a:solidFill>
                <a:effectLst/>
                <a:uLnTx/>
                <a:uFillTx/>
                <a:latin typeface="Calibri"/>
                <a:ea typeface="+mn-ea"/>
                <a:cs typeface="Calibri Light" panose="020F0302020204030204" pitchFamily="34" charset="0"/>
              </a:rPr>
              <a:t>.</a:t>
            </a:r>
            <a:endParaRPr kumimoji="0" lang="en-US"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776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A6F32EC-16E3-9B92-05EE-64BD6A069B85}"/>
              </a:ext>
            </a:extLst>
          </p:cNvPr>
          <p:cNvPicPr>
            <a:picLocks noChangeAspect="1"/>
          </p:cNvPicPr>
          <p:nvPr/>
        </p:nvPicPr>
        <p:blipFill>
          <a:blip r:embed="rId3"/>
          <a:srcRect/>
          <a:stretch/>
        </p:blipFill>
        <p:spPr>
          <a:xfrm>
            <a:off x="6852012" y="3729225"/>
            <a:ext cx="4928616" cy="2581167"/>
          </a:xfrm>
          <a:prstGeom prst="rect">
            <a:avLst/>
          </a:prstGeom>
          <a:ln w="12700">
            <a:solidFill>
              <a:schemeClr val="accent2"/>
            </a:solidFill>
          </a:ln>
        </p:spPr>
      </p:pic>
      <p:pic>
        <p:nvPicPr>
          <p:cNvPr id="15" name="Picture 14">
            <a:extLst>
              <a:ext uri="{FF2B5EF4-FFF2-40B4-BE49-F238E27FC236}">
                <a16:creationId xmlns:a16="http://schemas.microsoft.com/office/drawing/2014/main" id="{2832682D-A891-DE31-F2B5-9FE6A57649D2}"/>
              </a:ext>
            </a:extLst>
          </p:cNvPr>
          <p:cNvPicPr>
            <a:picLocks noChangeAspect="1"/>
          </p:cNvPicPr>
          <p:nvPr/>
        </p:nvPicPr>
        <p:blipFill>
          <a:blip r:embed="rId4"/>
          <a:srcRect/>
          <a:stretch/>
        </p:blipFill>
        <p:spPr>
          <a:xfrm>
            <a:off x="6852012" y="1008783"/>
            <a:ext cx="4928616" cy="2590485"/>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dirty="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dirty="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dirty="0">
              <a:ln>
                <a:noFill/>
              </a:ln>
              <a:solidFill>
                <a:srgbClr val="3F4444"/>
              </a:solidFill>
              <a:effectLst/>
              <a:uLnTx/>
              <a:uFillTx/>
              <a:latin typeface="Calisto MT"/>
              <a:ea typeface="+mj-ea"/>
              <a:cs typeface="+mj-cs"/>
            </a:endParaRPr>
          </a:p>
        </p:txBody>
      </p:sp>
      <p:grpSp>
        <p:nvGrpSpPr>
          <p:cNvPr id="13" name="Group 12">
            <a:extLst>
              <a:ext uri="{FF2B5EF4-FFF2-40B4-BE49-F238E27FC236}">
                <a16:creationId xmlns:a16="http://schemas.microsoft.com/office/drawing/2014/main" id="{BD774DDC-FCA3-DC9C-3ECC-3A96A3AAB11E}"/>
              </a:ext>
            </a:extLst>
          </p:cNvPr>
          <p:cNvGrpSpPr/>
          <p:nvPr/>
        </p:nvGrpSpPr>
        <p:grpSpPr>
          <a:xfrm>
            <a:off x="407987" y="5141466"/>
            <a:ext cx="3522087" cy="958143"/>
            <a:chOff x="4314305" y="3009825"/>
            <a:chExt cx="2472200" cy="672535"/>
          </a:xfrm>
        </p:grpSpPr>
        <p:sp>
          <p:nvSpPr>
            <p:cNvPr id="14" name="Rounded Rectangle 4">
              <a:extLst>
                <a:ext uri="{FF2B5EF4-FFF2-40B4-BE49-F238E27FC236}">
                  <a16:creationId xmlns:a16="http://schemas.microsoft.com/office/drawing/2014/main" id="{530FE738-231D-194B-5CFF-A895511BAE8A}"/>
                </a:ext>
              </a:extLst>
            </p:cNvPr>
            <p:cNvSpPr/>
            <p:nvPr/>
          </p:nvSpPr>
          <p:spPr>
            <a:xfrm>
              <a:off x="4512305" y="3207825"/>
              <a:ext cx="2274200" cy="474535"/>
            </a:xfrm>
            <a:prstGeom prst="roundRect">
              <a:avLst>
                <a:gd name="adj" fmla="val 0"/>
              </a:avLst>
            </a:prstGeom>
            <a:solidFill>
              <a:schemeClr val="accent1"/>
            </a:solidFill>
            <a:ln w="6350" cap="flat" cmpd="sng" algn="ctr">
              <a:noFill/>
              <a:prstDash val="solid"/>
            </a:ln>
            <a:effectLst/>
          </p:spPr>
          <p:txBody>
            <a:bodyPr lIns="91440" tIns="0" rIns="91440" bIns="0" rtlCol="0" anchor="ctr">
              <a:normAutofit/>
            </a:bodyPr>
            <a:lstStyle/>
            <a:p>
              <a:pPr algn="ctr" defTabSz="914378">
                <a:lnSpc>
                  <a:spcPts val="1400"/>
                </a:lnSpc>
                <a:defRPr/>
              </a:pPr>
              <a:r>
                <a:rPr lang="en-US" sz="1200" kern="0">
                  <a:solidFill>
                    <a:schemeClr val="bg1"/>
                  </a:solidFill>
                  <a:latin typeface="Calibri"/>
                  <a:ea typeface="Calibri"/>
                  <a:cs typeface="Calibri"/>
                </a:rPr>
                <a:t>Proceed to the next sub-section if available. If not, click </a:t>
              </a:r>
              <a:r>
                <a:rPr lang="en-US" sz="1200" b="1" kern="0">
                  <a:solidFill>
                    <a:schemeClr val="bg1"/>
                  </a:solidFill>
                  <a:latin typeface="Calibri"/>
                  <a:ea typeface="Calibri"/>
                  <a:cs typeface="Calibri"/>
                </a:rPr>
                <a:t>Save</a:t>
              </a:r>
              <a:endParaRPr lang="en-US" sz="1200">
                <a:solidFill>
                  <a:schemeClr val="bg1"/>
                </a:solidFill>
                <a:latin typeface="Calibri"/>
                <a:ea typeface="Calibri"/>
                <a:cs typeface="Calibri"/>
              </a:endParaRPr>
            </a:p>
          </p:txBody>
        </p:sp>
        <p:sp>
          <p:nvSpPr>
            <p:cNvPr id="19" name="Oval 18">
              <a:extLst>
                <a:ext uri="{FF2B5EF4-FFF2-40B4-BE49-F238E27FC236}">
                  <a16:creationId xmlns:a16="http://schemas.microsoft.com/office/drawing/2014/main" id="{B3EC3F09-22D8-B1FB-B23D-B083983C1AA0}"/>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20</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1" name="Connector: Elbow 30">
            <a:extLst>
              <a:ext uri="{FF2B5EF4-FFF2-40B4-BE49-F238E27FC236}">
                <a16:creationId xmlns:a16="http://schemas.microsoft.com/office/drawing/2014/main" id="{C02ED08F-7B8E-BF3A-A174-263B1F725D72}"/>
              </a:ext>
            </a:extLst>
          </p:cNvPr>
          <p:cNvCxnSpPr>
            <a:cxnSpLocks/>
            <a:stCxn id="14" idx="3"/>
          </p:cNvCxnSpPr>
          <p:nvPr/>
        </p:nvCxnSpPr>
        <p:spPr>
          <a:xfrm flipV="1">
            <a:off x="3930074" y="4091720"/>
            <a:ext cx="7338940" cy="1669860"/>
          </a:xfrm>
          <a:prstGeom prst="bentConnector3">
            <a:avLst>
              <a:gd name="adj1" fmla="val 34820"/>
            </a:avLst>
          </a:prstGeom>
          <a:noFill/>
          <a:ln w="19050" cap="flat" cmpd="sng" algn="ctr">
            <a:solidFill>
              <a:schemeClr val="accent2"/>
            </a:solidFill>
            <a:prstDash val="dash"/>
            <a:tailEnd type="triangle"/>
          </a:ln>
          <a:effectLst/>
        </p:spPr>
      </p:cxnSp>
      <p:sp>
        <p:nvSpPr>
          <p:cNvPr id="2" name="Rounded Rectangle 4">
            <a:extLst>
              <a:ext uri="{FF2B5EF4-FFF2-40B4-BE49-F238E27FC236}">
                <a16:creationId xmlns:a16="http://schemas.microsoft.com/office/drawing/2014/main" id="{883F65CF-4B79-22BB-7983-28394ED002DC}"/>
              </a:ext>
            </a:extLst>
          </p:cNvPr>
          <p:cNvSpPr/>
          <p:nvPr/>
        </p:nvSpPr>
        <p:spPr>
          <a:xfrm>
            <a:off x="2040074" y="1430261"/>
            <a:ext cx="3780000" cy="888144"/>
          </a:xfrm>
          <a:prstGeom prst="roundRect">
            <a:avLst>
              <a:gd name="adj" fmla="val 0"/>
            </a:avLst>
          </a:prstGeom>
          <a:solidFill>
            <a:schemeClr val="tx1"/>
          </a:solidFill>
          <a:ln w="6350" cap="flat" cmpd="sng" algn="ctr">
            <a:noFill/>
            <a:prstDash val="solid"/>
          </a:ln>
          <a:effectLst/>
        </p:spPr>
        <p:txBody>
          <a:bodyPr lIns="216000" tIns="45720" rIns="216000" bIns="45720" rtlCol="0" anchor="ctr">
            <a:normAutofit/>
          </a:bodyPr>
          <a:lstStyle/>
          <a:p>
            <a:pPr algn="ctr" defTabSz="914378">
              <a:lnSpc>
                <a:spcPts val="1400"/>
              </a:lnSpc>
              <a:defRPr/>
            </a:pPr>
            <a:r>
              <a:rPr lang="en-GB" sz="1200" kern="0">
                <a:solidFill>
                  <a:srgbClr val="FFFFFF"/>
                </a:solidFill>
                <a:ea typeface="+mn-lt"/>
                <a:cs typeface="+mn-lt"/>
              </a:rPr>
              <a:t>If the answer to: </a:t>
            </a:r>
            <a:r>
              <a:rPr lang="en-GB" sz="1200" b="1" kern="0">
                <a:solidFill>
                  <a:srgbClr val="FFFFFF"/>
                </a:solidFill>
                <a:ea typeface="+mn-lt"/>
                <a:cs typeface="+mn-lt"/>
              </a:rPr>
              <a:t>Are there updates to Subject Numbers? </a:t>
            </a:r>
            <a:r>
              <a:rPr lang="en-GB" sz="1200" kern="0">
                <a:solidFill>
                  <a:srgbClr val="FFFFFF"/>
                </a:solidFill>
                <a:latin typeface="Calibri"/>
                <a:ea typeface="Calibri"/>
                <a:cs typeface="Calibri"/>
              </a:rPr>
              <a:t>was </a:t>
            </a:r>
            <a:r>
              <a:rPr lang="en-GB" sz="1200" b="1" kern="0">
                <a:solidFill>
                  <a:srgbClr val="FFFFFF"/>
                </a:solidFill>
                <a:latin typeface="Calibri"/>
                <a:ea typeface="Calibri"/>
                <a:cs typeface="Calibri"/>
              </a:rPr>
              <a:t>'Yes'</a:t>
            </a:r>
            <a:r>
              <a:rPr lang="en-GB" sz="1200" kern="0">
                <a:solidFill>
                  <a:srgbClr val="FFFFFF"/>
                </a:solidFill>
                <a:latin typeface="Calibri"/>
                <a:ea typeface="Calibri Light"/>
                <a:cs typeface="Calibri Light"/>
              </a:rPr>
              <a:t>,</a:t>
            </a:r>
            <a:r>
              <a:rPr kumimoji="0" lang="en-GB" sz="1200" b="0" i="0" u="none" strike="noStrike" kern="0" cap="none" spc="0" normalizeH="0" baseline="0" noProof="0">
                <a:ln>
                  <a:noFill/>
                </a:ln>
                <a:solidFill>
                  <a:srgbClr val="FFFFFF"/>
                </a:solidFill>
                <a:effectLst/>
                <a:uLnTx/>
                <a:uFillTx/>
                <a:latin typeface="Calibri"/>
                <a:ea typeface="Calibri Light"/>
                <a:cs typeface="Calibri Light"/>
              </a:rPr>
              <a:t> the </a:t>
            </a:r>
            <a:r>
              <a:rPr kumimoji="0" lang="en-GB" sz="1200" b="1" i="0" u="none" strike="noStrike" kern="0" cap="none" spc="0" normalizeH="0" baseline="0" noProof="0">
                <a:ln>
                  <a:noFill/>
                </a:ln>
                <a:solidFill>
                  <a:srgbClr val="FFFFFF"/>
                </a:solidFill>
                <a:effectLst/>
                <a:uLnTx/>
                <a:uFillTx/>
                <a:latin typeface="Calibri"/>
                <a:ea typeface="Calibri Light"/>
                <a:cs typeface="Calibri Light"/>
              </a:rPr>
              <a:t>Subject </a:t>
            </a:r>
            <a:r>
              <a:rPr kumimoji="0" lang="en-GB" sz="1200" b="1" i="0" u="none" strike="noStrike" kern="0" cap="none" spc="0" normalizeH="0" baseline="0" noProof="0" err="1">
                <a:ln>
                  <a:noFill/>
                </a:ln>
                <a:solidFill>
                  <a:srgbClr val="FFFFFF"/>
                </a:solidFill>
                <a:effectLst/>
                <a:uLnTx/>
                <a:uFillTx/>
                <a:latin typeface="Calibri"/>
                <a:ea typeface="Calibri Light"/>
                <a:cs typeface="Calibri Light"/>
              </a:rPr>
              <a:t>Enrollment</a:t>
            </a:r>
            <a:r>
              <a:rPr kumimoji="0" lang="en-GB" sz="1200" b="1" i="0" u="none" strike="noStrike" kern="0" cap="none" spc="0" normalizeH="0" baseline="0" noProof="0">
                <a:ln>
                  <a:noFill/>
                </a:ln>
                <a:solidFill>
                  <a:srgbClr val="FFFFFF"/>
                </a:solidFill>
                <a:effectLst/>
                <a:uLnTx/>
                <a:uFillTx/>
                <a:latin typeface="Calibri"/>
                <a:ea typeface="Calibri Light"/>
                <a:cs typeface="Calibri Light"/>
              </a:rPr>
              <a:t> Update </a:t>
            </a:r>
            <a:r>
              <a:rPr kumimoji="0" lang="en-GB" sz="1200" b="0" i="0" u="none" strike="noStrike" kern="0" cap="none" spc="0" normalizeH="0" baseline="0" noProof="0">
                <a:ln>
                  <a:noFill/>
                </a:ln>
                <a:solidFill>
                  <a:srgbClr val="FFFFFF"/>
                </a:solidFill>
                <a:effectLst/>
                <a:uLnTx/>
                <a:uFillTx/>
                <a:latin typeface="Calibri"/>
                <a:ea typeface="Calibri Light"/>
                <a:cs typeface="Calibri Light"/>
              </a:rPr>
              <a:t>sub-section appears</a:t>
            </a:r>
            <a:r>
              <a:rPr lang="en-GB" sz="1200" kern="0">
                <a:solidFill>
                  <a:srgbClr val="FFFFFF"/>
                </a:solidFill>
                <a:latin typeface="Calibri"/>
                <a:ea typeface="Calibri Light"/>
                <a:cs typeface="Calibri Light"/>
              </a:rPr>
              <a:t>, containing </a:t>
            </a:r>
            <a:r>
              <a:rPr lang="en-GB" sz="1200" kern="0">
                <a:solidFill>
                  <a:schemeClr val="bg1"/>
                </a:solidFill>
                <a:latin typeface="Calibri"/>
                <a:ea typeface="Calibri Light"/>
                <a:cs typeface="Calibri Light"/>
              </a:rPr>
              <a:t>values provided in the </a:t>
            </a:r>
            <a:r>
              <a:rPr lang="en-GB" sz="1200" b="1" kern="0">
                <a:solidFill>
                  <a:schemeClr val="bg1"/>
                </a:solidFill>
                <a:latin typeface="Calibri"/>
                <a:ea typeface="Calibri Light"/>
                <a:cs typeface="Calibri Light"/>
              </a:rPr>
              <a:t>Study Information </a:t>
            </a:r>
            <a:r>
              <a:rPr lang="en-GB" sz="1200" kern="0">
                <a:solidFill>
                  <a:schemeClr val="bg1"/>
                </a:solidFill>
                <a:latin typeface="Calibri"/>
                <a:ea typeface="Calibri Light"/>
                <a:cs typeface="Calibri Light"/>
              </a:rPr>
              <a:t>section</a:t>
            </a:r>
            <a:r>
              <a:rPr kumimoji="0" lang="en-GB" sz="1200" b="0" i="0" u="none" strike="noStrike" kern="0" cap="none" spc="0" normalizeH="0" baseline="0" noProof="0">
                <a:ln>
                  <a:noFill/>
                </a:ln>
                <a:solidFill>
                  <a:schemeClr val="bg1"/>
                </a:solidFill>
                <a:effectLst/>
                <a:uLnTx/>
                <a:uFillTx/>
                <a:latin typeface="Calibri"/>
                <a:ea typeface="Calibri Light"/>
                <a:cs typeface="Calibri Light"/>
              </a:rPr>
              <a:t>. </a:t>
            </a:r>
            <a:endParaRPr lang="en-US" sz="1200" b="0" i="0" u="none" strike="noStrike" kern="0" cap="none" spc="0" normalizeH="0" baseline="0" noProof="0">
              <a:ln>
                <a:noFill/>
              </a:ln>
              <a:solidFill>
                <a:schemeClr val="bg1"/>
              </a:solidFill>
              <a:effectLst/>
              <a:uLnTx/>
              <a:uFillTx/>
              <a:latin typeface="Calibri"/>
              <a:ea typeface="Calibri Light"/>
              <a:cs typeface="Calibri Light"/>
            </a:endParaRPr>
          </a:p>
        </p:txBody>
      </p:sp>
      <p:sp>
        <p:nvSpPr>
          <p:cNvPr id="5" name="TextBox 4">
            <a:extLst>
              <a:ext uri="{FF2B5EF4-FFF2-40B4-BE49-F238E27FC236}">
                <a16:creationId xmlns:a16="http://schemas.microsoft.com/office/drawing/2014/main" id="{B8693889-5F8E-1979-D0D9-A123433A81C6}"/>
              </a:ext>
            </a:extLst>
          </p:cNvPr>
          <p:cNvSpPr txBox="1"/>
          <p:nvPr/>
        </p:nvSpPr>
        <p:spPr>
          <a:xfrm>
            <a:off x="407988" y="934071"/>
            <a:ext cx="2772284" cy="369332"/>
          </a:xfrm>
          <a:prstGeom prst="rect">
            <a:avLst/>
          </a:prstGeom>
          <a:noFill/>
        </p:spPr>
        <p:txBody>
          <a:bodyPr wrap="square" lIns="72000" tIns="45720" rIns="36000" bIns="45720" rtlCol="0" anchor="t">
            <a:spAutoFit/>
          </a:bodyPr>
          <a:lstStyle/>
          <a:p>
            <a:pPr defTabSz="609585">
              <a:defRPr/>
            </a:pPr>
            <a:r>
              <a:rPr kumimoji="0" lang="en-GB" sz="1800" b="0" i="0" u="none" strike="noStrike" kern="1200" cap="none" spc="0" normalizeH="0" baseline="0" noProof="0">
                <a:ln>
                  <a:noFill/>
                </a:ln>
                <a:solidFill>
                  <a:srgbClr val="3F4444"/>
                </a:solidFill>
                <a:effectLst/>
                <a:uLnTx/>
                <a:uFillTx/>
                <a:latin typeface="Calibri"/>
                <a:ea typeface="Calibri"/>
                <a:cs typeface="Calibri"/>
              </a:rPr>
              <a:t>Subject </a:t>
            </a:r>
            <a:r>
              <a:rPr lang="en-GB" err="1">
                <a:solidFill>
                  <a:srgbClr val="3F4444"/>
                </a:solidFill>
                <a:latin typeface="Calibri"/>
                <a:ea typeface="Calibri"/>
                <a:cs typeface="Calibri"/>
              </a:rPr>
              <a:t>Enrollment</a:t>
            </a:r>
            <a:r>
              <a:rPr lang="en-GB">
                <a:solidFill>
                  <a:srgbClr val="3F4444"/>
                </a:solidFill>
                <a:latin typeface="Calibri"/>
                <a:ea typeface="Calibri"/>
                <a:cs typeface="Calibri"/>
              </a:rPr>
              <a:t> Update</a:t>
            </a:r>
            <a:endParaRPr kumimoji="0" lang="en-GB" sz="1800" b="0" i="0" u="none" strike="noStrike" kern="1200" cap="none" spc="0" normalizeH="0" baseline="0" noProof="0">
              <a:ln>
                <a:noFill/>
              </a:ln>
              <a:solidFill>
                <a:srgbClr val="3F4444"/>
              </a:solidFill>
              <a:effectLst/>
              <a:uLnTx/>
              <a:uFillTx/>
              <a:latin typeface="Calibri"/>
              <a:ea typeface="Calibri"/>
              <a:cs typeface="Calibri"/>
            </a:endParaRPr>
          </a:p>
        </p:txBody>
      </p:sp>
      <p:pic>
        <p:nvPicPr>
          <p:cNvPr id="18" name="Picture 17">
            <a:extLst>
              <a:ext uri="{FF2B5EF4-FFF2-40B4-BE49-F238E27FC236}">
                <a16:creationId xmlns:a16="http://schemas.microsoft.com/office/drawing/2014/main" id="{AEBDA026-14D4-7523-B9A5-B4414BE230F1}"/>
              </a:ext>
            </a:extLst>
          </p:cNvPr>
          <p:cNvPicPr>
            <a:picLocks noChangeAspect="1"/>
          </p:cNvPicPr>
          <p:nvPr/>
        </p:nvPicPr>
        <p:blipFill rotWithShape="1">
          <a:blip r:embed="rId5"/>
          <a:srcRect l="2629" t="24968" r="2895" b="24347"/>
          <a:stretch/>
        </p:blipFill>
        <p:spPr>
          <a:xfrm>
            <a:off x="6575856" y="1552672"/>
            <a:ext cx="1023688" cy="101977"/>
          </a:xfrm>
          <a:prstGeom prst="rect">
            <a:avLst/>
          </a:prstGeom>
          <a:ln w="12700">
            <a:solidFill>
              <a:schemeClr val="accent2"/>
            </a:solidFill>
          </a:ln>
        </p:spPr>
      </p:pic>
      <p:grpSp>
        <p:nvGrpSpPr>
          <p:cNvPr id="6" name="Group 5">
            <a:extLst>
              <a:ext uri="{FF2B5EF4-FFF2-40B4-BE49-F238E27FC236}">
                <a16:creationId xmlns:a16="http://schemas.microsoft.com/office/drawing/2014/main" id="{2605F5A5-9702-E0E6-6520-7BC0BA286062}"/>
              </a:ext>
            </a:extLst>
          </p:cNvPr>
          <p:cNvGrpSpPr/>
          <p:nvPr/>
        </p:nvGrpSpPr>
        <p:grpSpPr>
          <a:xfrm>
            <a:off x="407987" y="3787020"/>
            <a:ext cx="3522085" cy="979141"/>
            <a:chOff x="4314305" y="3009825"/>
            <a:chExt cx="2472199" cy="687273"/>
          </a:xfrm>
        </p:grpSpPr>
        <p:sp>
          <p:nvSpPr>
            <p:cNvPr id="7" name="Rounded Rectangle 4">
              <a:extLst>
                <a:ext uri="{FF2B5EF4-FFF2-40B4-BE49-F238E27FC236}">
                  <a16:creationId xmlns:a16="http://schemas.microsoft.com/office/drawing/2014/main" id="{E72F7795-2320-3C9B-6C8D-EC4A8213B6A1}"/>
                </a:ext>
              </a:extLst>
            </p:cNvPr>
            <p:cNvSpPr/>
            <p:nvPr/>
          </p:nvSpPr>
          <p:spPr>
            <a:xfrm>
              <a:off x="4512304" y="3207825"/>
              <a:ext cx="2274200" cy="489273"/>
            </a:xfrm>
            <a:prstGeom prst="roundRect">
              <a:avLst>
                <a:gd name="adj" fmla="val 0"/>
              </a:avLst>
            </a:prstGeom>
            <a:solidFill>
              <a:schemeClr val="accent1"/>
            </a:solidFill>
            <a:ln w="6350" cap="flat" cmpd="sng" algn="ctr">
              <a:noFill/>
              <a:prstDash val="solid"/>
            </a:ln>
            <a:effectLst/>
          </p:spPr>
          <p:txBody>
            <a:bodyPr lIns="91440" tIns="0" rIns="91440" bIns="0" rtlCol="0" anchor="ctr">
              <a:normAutofit/>
            </a:bodyPr>
            <a:lstStyle/>
            <a:p>
              <a:pPr algn="ctr" defTabSz="914378">
                <a:lnSpc>
                  <a:spcPts val="1400"/>
                </a:lnSpc>
                <a:defRPr/>
              </a:pPr>
              <a:r>
                <a:rPr lang="en-US" sz="1200" kern="0">
                  <a:solidFill>
                    <a:schemeClr val="bg1"/>
                  </a:solidFill>
                  <a:latin typeface="Calibri"/>
                  <a:ea typeface="Calibri"/>
                  <a:cs typeface="Calibri"/>
                </a:rPr>
                <a:t>Enter updated number of subjects in the appropriate fields in the bottom section</a:t>
              </a:r>
              <a:endParaRPr lang="en-US" sz="1200">
                <a:solidFill>
                  <a:schemeClr val="bg1"/>
                </a:solidFill>
                <a:latin typeface="Calibri"/>
                <a:ea typeface="Calibri"/>
                <a:cs typeface="Calibri"/>
              </a:endParaRPr>
            </a:p>
          </p:txBody>
        </p:sp>
        <p:sp>
          <p:nvSpPr>
            <p:cNvPr id="8" name="Oval 7">
              <a:extLst>
                <a:ext uri="{FF2B5EF4-FFF2-40B4-BE49-F238E27FC236}">
                  <a16:creationId xmlns:a16="http://schemas.microsoft.com/office/drawing/2014/main" id="{8FA9E073-B36F-DA86-ADB3-5AD33C695312}"/>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19</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9" name="Group 8">
            <a:extLst>
              <a:ext uri="{FF2B5EF4-FFF2-40B4-BE49-F238E27FC236}">
                <a16:creationId xmlns:a16="http://schemas.microsoft.com/office/drawing/2014/main" id="{BE6632E1-8FD7-FF36-3C81-065D01A1F8CB}"/>
              </a:ext>
            </a:extLst>
          </p:cNvPr>
          <p:cNvGrpSpPr/>
          <p:nvPr/>
        </p:nvGrpSpPr>
        <p:grpSpPr>
          <a:xfrm>
            <a:off x="407987" y="2525777"/>
            <a:ext cx="3522085" cy="979140"/>
            <a:chOff x="4314305" y="3009825"/>
            <a:chExt cx="2472199" cy="687273"/>
          </a:xfrm>
        </p:grpSpPr>
        <p:sp>
          <p:nvSpPr>
            <p:cNvPr id="10" name="Rounded Rectangle 4">
              <a:extLst>
                <a:ext uri="{FF2B5EF4-FFF2-40B4-BE49-F238E27FC236}">
                  <a16:creationId xmlns:a16="http://schemas.microsoft.com/office/drawing/2014/main" id="{D9D5B071-D23E-DF9B-E51B-C5881AC9651F}"/>
                </a:ext>
              </a:extLst>
            </p:cNvPr>
            <p:cNvSpPr/>
            <p:nvPr/>
          </p:nvSpPr>
          <p:spPr>
            <a:xfrm>
              <a:off x="4512304" y="3207825"/>
              <a:ext cx="2274200" cy="489273"/>
            </a:xfrm>
            <a:prstGeom prst="roundRect">
              <a:avLst>
                <a:gd name="adj" fmla="val 0"/>
              </a:avLst>
            </a:prstGeom>
            <a:solidFill>
              <a:schemeClr val="accent1"/>
            </a:solidFill>
            <a:ln w="6350" cap="flat" cmpd="sng" algn="ctr">
              <a:noFill/>
              <a:prstDash val="solid"/>
            </a:ln>
            <a:effectLst/>
          </p:spPr>
          <p:txBody>
            <a:bodyPr lIns="91440" tIns="0" rIns="91440" bIns="0" rtlCol="0" anchor="ctr">
              <a:normAutofit/>
            </a:bodyPr>
            <a:lstStyle/>
            <a:p>
              <a:pPr algn="ctr" defTabSz="914378">
                <a:lnSpc>
                  <a:spcPts val="1400"/>
                </a:lnSpc>
                <a:defRPr/>
              </a:pPr>
              <a:r>
                <a:rPr lang="en-US" sz="1200" kern="0">
                  <a:solidFill>
                    <a:schemeClr val="bg1"/>
                  </a:solidFill>
                  <a:latin typeface="Calibri"/>
                  <a:ea typeface="Calibri"/>
                  <a:cs typeface="Calibri"/>
                </a:rPr>
                <a:t>Open the </a:t>
              </a:r>
              <a:r>
                <a:rPr kumimoji="0" lang="en-GB" sz="1200" b="1" i="0" u="none" strike="noStrike" kern="0" cap="none" spc="0" normalizeH="0" baseline="0" noProof="0">
                  <a:ln>
                    <a:noFill/>
                  </a:ln>
                  <a:solidFill>
                    <a:srgbClr val="FFFFFF"/>
                  </a:solidFill>
                  <a:effectLst/>
                  <a:uLnTx/>
                  <a:uFillTx/>
                  <a:latin typeface="Calibri"/>
                  <a:ea typeface="Calibri Light"/>
                  <a:cs typeface="Calibri Light"/>
                </a:rPr>
                <a:t>Subject </a:t>
              </a:r>
              <a:r>
                <a:rPr kumimoji="0" lang="en-GB" sz="1200" b="1" i="0" u="none" strike="noStrike" kern="0" cap="none" spc="0" normalizeH="0" baseline="0" noProof="0" err="1">
                  <a:ln>
                    <a:noFill/>
                  </a:ln>
                  <a:solidFill>
                    <a:srgbClr val="FFFFFF"/>
                  </a:solidFill>
                  <a:effectLst/>
                  <a:uLnTx/>
                  <a:uFillTx/>
                  <a:latin typeface="Calibri"/>
                  <a:ea typeface="Calibri Light"/>
                  <a:cs typeface="Calibri Light"/>
                </a:rPr>
                <a:t>Enrollment</a:t>
              </a:r>
              <a:r>
                <a:rPr kumimoji="0" lang="en-GB" sz="1200" b="1" i="0" u="none" strike="noStrike" kern="0" cap="none" spc="0" normalizeH="0" baseline="0" noProof="0">
                  <a:ln>
                    <a:noFill/>
                  </a:ln>
                  <a:solidFill>
                    <a:srgbClr val="FFFFFF"/>
                  </a:solidFill>
                  <a:effectLst/>
                  <a:uLnTx/>
                  <a:uFillTx/>
                  <a:latin typeface="Calibri"/>
                  <a:ea typeface="Calibri Light"/>
                  <a:cs typeface="Calibri Light"/>
                </a:rPr>
                <a:t> Update              </a:t>
              </a:r>
              <a:r>
                <a:rPr kumimoji="0" lang="en-GB" sz="1200" b="0" i="0" u="none" strike="noStrike" kern="0" cap="none" spc="0" normalizeH="0" baseline="0" noProof="0">
                  <a:ln>
                    <a:noFill/>
                  </a:ln>
                  <a:solidFill>
                    <a:srgbClr val="FFFFFF"/>
                  </a:solidFill>
                  <a:effectLst/>
                  <a:uLnTx/>
                  <a:uFillTx/>
                  <a:latin typeface="Calibri"/>
                  <a:ea typeface="Calibri Light"/>
                  <a:cs typeface="Calibri Light"/>
                </a:rPr>
                <a:t>sub-section and click </a:t>
              </a:r>
              <a:r>
                <a:rPr kumimoji="0" lang="en-GB" sz="1200" b="1" i="0" u="none" strike="noStrike" kern="0" cap="none" spc="0" normalizeH="0" baseline="0" noProof="0">
                  <a:ln>
                    <a:noFill/>
                  </a:ln>
                  <a:solidFill>
                    <a:srgbClr val="FFFFFF"/>
                  </a:solidFill>
                  <a:effectLst/>
                  <a:uLnTx/>
                  <a:uFillTx/>
                  <a:latin typeface="Calibri"/>
                  <a:ea typeface="Calibri Light"/>
                  <a:cs typeface="Calibri Light"/>
                </a:rPr>
                <a:t>pencil icon</a:t>
              </a:r>
              <a:r>
                <a:rPr kumimoji="0" lang="en-GB" sz="1200" b="0" i="0" u="none" strike="noStrike" kern="0" cap="none" spc="0" normalizeH="0" baseline="0" noProof="0">
                  <a:ln>
                    <a:noFill/>
                  </a:ln>
                  <a:solidFill>
                    <a:srgbClr val="FFFFFF"/>
                  </a:solidFill>
                  <a:effectLst/>
                  <a:uLnTx/>
                  <a:uFillTx/>
                  <a:latin typeface="Calibri"/>
                  <a:ea typeface="Calibri Light"/>
                  <a:cs typeface="Calibri Light"/>
                </a:rPr>
                <a:t> to edit the fields</a:t>
              </a:r>
              <a:endParaRPr lang="en-US" sz="1200">
                <a:solidFill>
                  <a:schemeClr val="bg1"/>
                </a:solidFill>
                <a:latin typeface="Calibri"/>
                <a:ea typeface="Calibri"/>
                <a:cs typeface="Calibri"/>
              </a:endParaRPr>
            </a:p>
          </p:txBody>
        </p:sp>
        <p:sp>
          <p:nvSpPr>
            <p:cNvPr id="12" name="Oval 11">
              <a:extLst>
                <a:ext uri="{FF2B5EF4-FFF2-40B4-BE49-F238E27FC236}">
                  <a16:creationId xmlns:a16="http://schemas.microsoft.com/office/drawing/2014/main" id="{26971F1B-F870-9DE5-E3D9-E93896001CB2}"/>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18</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4" name="Picture 23" descr="A black screen with a pencil and a line&#10;&#10;Description automatically generated">
            <a:extLst>
              <a:ext uri="{FF2B5EF4-FFF2-40B4-BE49-F238E27FC236}">
                <a16:creationId xmlns:a16="http://schemas.microsoft.com/office/drawing/2014/main" id="{1376B917-D9E9-49D4-6528-4C6D07F2234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29879" t="4314" b="33235"/>
          <a:stretch/>
        </p:blipFill>
        <p:spPr>
          <a:xfrm>
            <a:off x="11363308" y="1244238"/>
            <a:ext cx="354896" cy="282221"/>
          </a:xfrm>
          <a:prstGeom prst="rect">
            <a:avLst/>
          </a:prstGeom>
          <a:solidFill>
            <a:schemeClr val="bg1"/>
          </a:solidFill>
          <a:ln w="19050">
            <a:solidFill>
              <a:schemeClr val="accent2"/>
            </a:solidFill>
          </a:ln>
        </p:spPr>
      </p:pic>
      <p:pic>
        <p:nvPicPr>
          <p:cNvPr id="25" name="Picture 24" descr="A blue rectangle with white text&#10;&#10;Description automatically generated">
            <a:extLst>
              <a:ext uri="{FF2B5EF4-FFF2-40B4-BE49-F238E27FC236}">
                <a16:creationId xmlns:a16="http://schemas.microsoft.com/office/drawing/2014/main" id="{B5E4250F-4C13-5483-0D34-E9895EDB139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320069" y="4006842"/>
            <a:ext cx="608406" cy="271197"/>
          </a:xfrm>
          <a:prstGeom prst="rect">
            <a:avLst/>
          </a:prstGeom>
          <a:ln w="25400">
            <a:solidFill>
              <a:schemeClr val="accent2"/>
            </a:solidFill>
          </a:ln>
        </p:spPr>
      </p:pic>
      <p:cxnSp>
        <p:nvCxnSpPr>
          <p:cNvPr id="32" name="Connector: Elbow 31">
            <a:extLst>
              <a:ext uri="{FF2B5EF4-FFF2-40B4-BE49-F238E27FC236}">
                <a16:creationId xmlns:a16="http://schemas.microsoft.com/office/drawing/2014/main" id="{259691AE-C935-B8EC-D1ED-C9F56A442AD5}"/>
              </a:ext>
            </a:extLst>
          </p:cNvPr>
          <p:cNvCxnSpPr>
            <a:cxnSpLocks/>
            <a:stCxn id="10" idx="3"/>
            <a:endCxn id="24" idx="1"/>
          </p:cNvCxnSpPr>
          <p:nvPr/>
        </p:nvCxnSpPr>
        <p:spPr>
          <a:xfrm flipV="1">
            <a:off x="3930072" y="1385349"/>
            <a:ext cx="7433236" cy="1771041"/>
          </a:xfrm>
          <a:prstGeom prst="bentConnector3">
            <a:avLst>
              <a:gd name="adj1" fmla="val 50000"/>
            </a:avLst>
          </a:prstGeom>
          <a:noFill/>
          <a:ln w="19050" cap="flat" cmpd="sng" algn="ctr">
            <a:solidFill>
              <a:schemeClr val="accent2"/>
            </a:solidFill>
            <a:prstDash val="dash"/>
            <a:tailEnd type="triangle"/>
          </a:ln>
          <a:effectLst/>
        </p:spPr>
      </p:cxnSp>
      <p:cxnSp>
        <p:nvCxnSpPr>
          <p:cNvPr id="39" name="Connector: Elbow 38">
            <a:extLst>
              <a:ext uri="{FF2B5EF4-FFF2-40B4-BE49-F238E27FC236}">
                <a16:creationId xmlns:a16="http://schemas.microsoft.com/office/drawing/2014/main" id="{81CA0434-A702-2AD3-64CE-3966B9F1601D}"/>
              </a:ext>
            </a:extLst>
          </p:cNvPr>
          <p:cNvCxnSpPr>
            <a:cxnSpLocks/>
          </p:cNvCxnSpPr>
          <p:nvPr/>
        </p:nvCxnSpPr>
        <p:spPr>
          <a:xfrm>
            <a:off x="3930072" y="4417629"/>
            <a:ext cx="3617603" cy="1191120"/>
          </a:xfrm>
          <a:prstGeom prst="bentConnector3">
            <a:avLst>
              <a:gd name="adj1" fmla="val 50000"/>
            </a:avLst>
          </a:prstGeom>
          <a:noFill/>
          <a:ln w="19050" cap="flat" cmpd="sng" algn="ctr">
            <a:solidFill>
              <a:schemeClr val="accent1"/>
            </a:solidFill>
            <a:prstDash val="dash"/>
            <a:tailEnd type="triangle"/>
          </a:ln>
          <a:effectLst/>
        </p:spPr>
      </p:cxnSp>
      <p:sp>
        <p:nvSpPr>
          <p:cNvPr id="23" name="Rectangle 22">
            <a:extLst>
              <a:ext uri="{FF2B5EF4-FFF2-40B4-BE49-F238E27FC236}">
                <a16:creationId xmlns:a16="http://schemas.microsoft.com/office/drawing/2014/main" id="{7BDAEA28-223F-440A-B658-411D4E067B12}"/>
              </a:ext>
            </a:extLst>
          </p:cNvPr>
          <p:cNvSpPr/>
          <p:nvPr/>
        </p:nvSpPr>
        <p:spPr>
          <a:xfrm>
            <a:off x="7547675" y="5207431"/>
            <a:ext cx="1208867" cy="916644"/>
          </a:xfrm>
          <a:prstGeom prst="rect">
            <a:avLst/>
          </a:prstGeom>
          <a:noFill/>
          <a:ln>
            <a:solidFill>
              <a:schemeClr val="accent2"/>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lnSpc>
                <a:spcPct val="90000"/>
              </a:lnSpc>
              <a:spcAft>
                <a:spcPts val="600"/>
              </a:spcAft>
            </a:pPr>
            <a:endParaRPr lang="en-US" dirty="0" err="1"/>
          </a:p>
        </p:txBody>
      </p:sp>
    </p:spTree>
    <p:extLst>
      <p:ext uri="{BB962C8B-B14F-4D97-AF65-F5344CB8AC3E}">
        <p14:creationId xmlns:p14="http://schemas.microsoft.com/office/powerpoint/2010/main" val="10222928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FBEA6AF-C415-8135-F528-B0667735B59D}"/>
              </a:ext>
            </a:extLst>
          </p:cNvPr>
          <p:cNvPicPr>
            <a:picLocks noChangeAspect="1"/>
          </p:cNvPicPr>
          <p:nvPr/>
        </p:nvPicPr>
        <p:blipFill>
          <a:blip r:embed="rId3"/>
          <a:stretch>
            <a:fillRect/>
          </a:stretch>
        </p:blipFill>
        <p:spPr>
          <a:xfrm>
            <a:off x="6867901" y="3808696"/>
            <a:ext cx="4932000" cy="2377744"/>
          </a:xfrm>
          <a:prstGeom prst="rect">
            <a:avLst/>
          </a:prstGeom>
          <a:ln w="12700">
            <a:solidFill>
              <a:schemeClr val="accent2"/>
            </a:solidFill>
          </a:ln>
        </p:spPr>
      </p:pic>
      <p:pic>
        <p:nvPicPr>
          <p:cNvPr id="22" name="Picture 21">
            <a:extLst>
              <a:ext uri="{FF2B5EF4-FFF2-40B4-BE49-F238E27FC236}">
                <a16:creationId xmlns:a16="http://schemas.microsoft.com/office/drawing/2014/main" id="{C27B6E3A-4B12-A9E2-637D-07CB3055276E}"/>
              </a:ext>
            </a:extLst>
          </p:cNvPr>
          <p:cNvPicPr>
            <a:picLocks noChangeAspect="1"/>
          </p:cNvPicPr>
          <p:nvPr/>
        </p:nvPicPr>
        <p:blipFill>
          <a:blip r:embed="rId3"/>
          <a:stretch>
            <a:fillRect/>
          </a:stretch>
        </p:blipFill>
        <p:spPr>
          <a:xfrm>
            <a:off x="6867901" y="1305650"/>
            <a:ext cx="4932000" cy="2377744"/>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5" y="2910438"/>
            <a:ext cx="3700071" cy="1078781"/>
            <a:chOff x="4314305" y="3009825"/>
            <a:chExt cx="2597131" cy="757213"/>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41925"/>
              <a:ext cx="2400545" cy="525113"/>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defRPr/>
              </a:pPr>
              <a:r>
                <a:rPr lang="en-GB" sz="1200" b="0" i="0">
                  <a:solidFill>
                    <a:srgbClr val="FFFFFF"/>
                  </a:solidFill>
                  <a:effectLst/>
                </a:rPr>
                <a:t>Open the</a:t>
              </a:r>
              <a:r>
                <a:rPr lang="en-GB" sz="1200" b="1" kern="0">
                  <a:solidFill>
                    <a:srgbClr val="FFFFFF"/>
                  </a:solidFill>
                  <a:latin typeface="Calibri"/>
                  <a:ea typeface="Calibri"/>
                  <a:cs typeface="Calibri"/>
                </a:rPr>
                <a:t> SAE/AE Information Update </a:t>
              </a:r>
              <a:r>
                <a:rPr lang="en-GB" sz="1200" kern="0">
                  <a:solidFill>
                    <a:srgbClr val="FFFFFF"/>
                  </a:solidFill>
                  <a:latin typeface="Calibri"/>
                  <a:ea typeface="Calibri"/>
                  <a:cs typeface="Calibri"/>
                </a:rPr>
                <a:t>sub-section</a:t>
              </a:r>
              <a:r>
                <a:rPr lang="en-GB" sz="1200" b="0" i="0">
                  <a:solidFill>
                    <a:srgbClr val="FFFFFF"/>
                  </a:solidFill>
                  <a:effectLst/>
                </a:rPr>
                <a:t> and check </a:t>
              </a:r>
              <a:r>
                <a:rPr lang="en-GB" sz="1200" b="1" i="0">
                  <a:solidFill>
                    <a:srgbClr val="FFFFFF"/>
                  </a:solidFill>
                  <a:effectLst/>
                </a:rPr>
                <a:t>‘Yes’</a:t>
              </a:r>
              <a:r>
                <a:rPr lang="en-GB" sz="1200" b="0" i="0">
                  <a:solidFill>
                    <a:srgbClr val="FFFFFF"/>
                  </a:solidFill>
                  <a:effectLst/>
                </a:rPr>
                <a:t> to confirm that the SAEs/AEs have been reported to the AZ Company</a:t>
              </a:r>
              <a:endParaRPr lang="en-US" sz="1200" kern="0">
                <a:solidFill>
                  <a:schemeClr val="bg1"/>
                </a:solidFill>
                <a:ea typeface="Calibri"/>
                <a:cs typeface="Calibri"/>
              </a:endParaRP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21</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3" name="Group 12">
            <a:extLst>
              <a:ext uri="{FF2B5EF4-FFF2-40B4-BE49-F238E27FC236}">
                <a16:creationId xmlns:a16="http://schemas.microsoft.com/office/drawing/2014/main" id="{BD774DDC-FCA3-DC9C-3ECC-3A96A3AAB11E}"/>
              </a:ext>
            </a:extLst>
          </p:cNvPr>
          <p:cNvGrpSpPr/>
          <p:nvPr/>
        </p:nvGrpSpPr>
        <p:grpSpPr>
          <a:xfrm>
            <a:off x="407985" y="4833986"/>
            <a:ext cx="3700071" cy="971566"/>
            <a:chOff x="4314305" y="2964716"/>
            <a:chExt cx="2597130" cy="681957"/>
          </a:xfrm>
        </p:grpSpPr>
        <p:sp>
          <p:nvSpPr>
            <p:cNvPr id="14" name="Rounded Rectangle 4">
              <a:extLst>
                <a:ext uri="{FF2B5EF4-FFF2-40B4-BE49-F238E27FC236}">
                  <a16:creationId xmlns:a16="http://schemas.microsoft.com/office/drawing/2014/main" id="{530FE738-231D-194B-5CFF-A895511BAE8A}"/>
                </a:ext>
              </a:extLst>
            </p:cNvPr>
            <p:cNvSpPr/>
            <p:nvPr/>
          </p:nvSpPr>
          <p:spPr>
            <a:xfrm>
              <a:off x="4510891" y="3183928"/>
              <a:ext cx="2400544" cy="462745"/>
            </a:xfrm>
            <a:prstGeom prst="roundRect">
              <a:avLst>
                <a:gd name="adj" fmla="val 0"/>
              </a:avLst>
            </a:prstGeom>
            <a:solidFill>
              <a:schemeClr val="accent1"/>
            </a:solidFill>
            <a:ln w="6350" cap="flat" cmpd="sng" algn="ctr">
              <a:noFill/>
              <a:prstDash val="solid"/>
            </a:ln>
            <a:effectLst/>
          </p:spPr>
          <p:txBody>
            <a:bodyPr lIns="91440" tIns="0" rIns="91440" bIns="0" rtlCol="0" anchor="ctr">
              <a:normAutofit/>
            </a:bodyPr>
            <a:lstStyle/>
            <a:p>
              <a:pPr algn="ctr" defTabSz="914378">
                <a:lnSpc>
                  <a:spcPts val="1400"/>
                </a:lnSpc>
                <a:defRPr/>
              </a:pPr>
              <a:r>
                <a:rPr lang="en-US" sz="1200" kern="0">
                  <a:solidFill>
                    <a:schemeClr val="bg1"/>
                  </a:solidFill>
                  <a:latin typeface="Calibri"/>
                  <a:ea typeface="Calibri"/>
                  <a:cs typeface="Calibri"/>
                </a:rPr>
                <a:t>Proceed to the next sub-section if available. </a:t>
              </a:r>
            </a:p>
            <a:p>
              <a:pPr algn="ctr" defTabSz="914378">
                <a:lnSpc>
                  <a:spcPts val="1400"/>
                </a:lnSpc>
                <a:defRPr/>
              </a:pPr>
              <a:r>
                <a:rPr lang="en-US" sz="1200" kern="0">
                  <a:solidFill>
                    <a:schemeClr val="bg1"/>
                  </a:solidFill>
                  <a:latin typeface="Calibri"/>
                  <a:ea typeface="Calibri"/>
                  <a:cs typeface="Calibri"/>
                </a:rPr>
                <a:t>If not, click </a:t>
              </a:r>
              <a:r>
                <a:rPr lang="en-US" sz="1200" b="1" kern="0">
                  <a:solidFill>
                    <a:schemeClr val="bg1"/>
                  </a:solidFill>
                  <a:latin typeface="Calibri"/>
                  <a:ea typeface="Calibri"/>
                  <a:cs typeface="Calibri"/>
                </a:rPr>
                <a:t>Save</a:t>
              </a:r>
              <a:r>
                <a:rPr lang="en-US" sz="1200" kern="0">
                  <a:solidFill>
                    <a:schemeClr val="bg1"/>
                  </a:solidFill>
                  <a:latin typeface="Calibri"/>
                  <a:ea typeface="Calibri"/>
                  <a:cs typeface="Calibri"/>
                </a:rPr>
                <a:t>.</a:t>
              </a:r>
              <a:endParaRPr lang="en-US">
                <a:solidFill>
                  <a:schemeClr val="bg1"/>
                </a:solidFill>
              </a:endParaRPr>
            </a:p>
          </p:txBody>
        </p:sp>
        <p:sp>
          <p:nvSpPr>
            <p:cNvPr id="19" name="Oval 18">
              <a:extLst>
                <a:ext uri="{FF2B5EF4-FFF2-40B4-BE49-F238E27FC236}">
                  <a16:creationId xmlns:a16="http://schemas.microsoft.com/office/drawing/2014/main" id="{B3EC3F09-22D8-B1FB-B23D-B083983C1AA0}"/>
                </a:ext>
              </a:extLst>
            </p:cNvPr>
            <p:cNvSpPr/>
            <p:nvPr/>
          </p:nvSpPr>
          <p:spPr>
            <a:xfrm>
              <a:off x="4314305" y="2964716"/>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22</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883F65CF-4B79-22BB-7983-28394ED002DC}"/>
              </a:ext>
            </a:extLst>
          </p:cNvPr>
          <p:cNvSpPr/>
          <p:nvPr/>
        </p:nvSpPr>
        <p:spPr>
          <a:xfrm>
            <a:off x="1919709" y="1634070"/>
            <a:ext cx="3780000" cy="922003"/>
          </a:xfrm>
          <a:prstGeom prst="roundRect">
            <a:avLst>
              <a:gd name="adj" fmla="val 0"/>
            </a:avLst>
          </a:prstGeom>
          <a:solidFill>
            <a:schemeClr val="tx1"/>
          </a:solidFill>
          <a:ln w="6350" cap="flat" cmpd="sng" algn="ctr">
            <a:noFill/>
            <a:prstDash val="solid"/>
          </a:ln>
          <a:effectLst/>
        </p:spPr>
        <p:txBody>
          <a:bodyPr lIns="216000" tIns="36000" rIns="216000" bIns="45720" rtlCol="0" anchor="ctr">
            <a:normAutofit/>
          </a:bodyPr>
          <a:lstStyle/>
          <a:p>
            <a:pPr algn="ctr" defTabSz="914378">
              <a:lnSpc>
                <a:spcPts val="1400"/>
              </a:lnSpc>
              <a:defRPr/>
            </a:pPr>
            <a:r>
              <a:rPr lang="en-GB" sz="1200" kern="0">
                <a:solidFill>
                  <a:srgbClr val="FFFFFF"/>
                </a:solidFill>
                <a:latin typeface="Calibri"/>
                <a:ea typeface="Calibri"/>
                <a:cs typeface="Calibri"/>
              </a:rPr>
              <a:t>If the answer to: </a:t>
            </a:r>
            <a:r>
              <a:rPr lang="en-GB" sz="1200" b="1" kern="0">
                <a:solidFill>
                  <a:schemeClr val="bg1"/>
                </a:solidFill>
                <a:latin typeface="Calibri"/>
                <a:ea typeface="Calibri"/>
                <a:cs typeface="Calibri"/>
              </a:rPr>
              <a:t>Is there any SAE/AE Information Update?</a:t>
            </a:r>
            <a:r>
              <a:rPr lang="en-GB" sz="1200" b="1" kern="0">
                <a:solidFill>
                  <a:srgbClr val="FFFFFF"/>
                </a:solidFill>
                <a:latin typeface="Calibri"/>
                <a:ea typeface="Calibri"/>
                <a:cs typeface="Calibri"/>
              </a:rPr>
              <a:t> </a:t>
            </a:r>
            <a:r>
              <a:rPr lang="en-GB" sz="1200" kern="0">
                <a:solidFill>
                  <a:srgbClr val="FFFFFF"/>
                </a:solidFill>
                <a:latin typeface="Calibri"/>
                <a:ea typeface="Calibri"/>
                <a:cs typeface="Calibri"/>
              </a:rPr>
              <a:t>was </a:t>
            </a:r>
            <a:r>
              <a:rPr lang="en-GB" sz="1200" b="1" kern="0">
                <a:solidFill>
                  <a:srgbClr val="FFFFFF"/>
                </a:solidFill>
                <a:latin typeface="Calibri"/>
                <a:ea typeface="Calibri"/>
                <a:cs typeface="Calibri"/>
              </a:rPr>
              <a:t>'Yes'</a:t>
            </a:r>
            <a:r>
              <a:rPr lang="en-GB" sz="1200" kern="0">
                <a:solidFill>
                  <a:srgbClr val="FFFFFF"/>
                </a:solidFill>
                <a:latin typeface="Calibri"/>
                <a:ea typeface="Calibri"/>
                <a:cs typeface="Calibri"/>
              </a:rPr>
              <a:t>, the </a:t>
            </a:r>
            <a:r>
              <a:rPr lang="en-GB" sz="1200" b="1" kern="0">
                <a:solidFill>
                  <a:srgbClr val="FFFFFF"/>
                </a:solidFill>
                <a:latin typeface="Calibri"/>
                <a:ea typeface="Calibri"/>
                <a:cs typeface="Calibri"/>
              </a:rPr>
              <a:t>SAE/AE Information Update </a:t>
            </a:r>
            <a:r>
              <a:rPr lang="en-GB" sz="1200" kern="0">
                <a:solidFill>
                  <a:srgbClr val="FFFFFF"/>
                </a:solidFill>
                <a:latin typeface="Calibri"/>
                <a:ea typeface="Calibri"/>
                <a:cs typeface="Calibri"/>
              </a:rPr>
              <a:t>sub-section appears with mandatory field:</a:t>
            </a:r>
          </a:p>
          <a:p>
            <a:pPr algn="ctr" defTabSz="914378">
              <a:lnSpc>
                <a:spcPts val="1400"/>
              </a:lnSpc>
              <a:defRPr/>
            </a:pPr>
            <a:r>
              <a:rPr lang="en-GB" sz="1200" b="1" kern="0">
                <a:solidFill>
                  <a:srgbClr val="FFFFFF"/>
                </a:solidFill>
                <a:latin typeface="Calibri"/>
                <a:ea typeface="Calibri"/>
                <a:cs typeface="Calibri"/>
              </a:rPr>
              <a:t>‘I confirm the SAE/AE has been reported’.</a:t>
            </a:r>
            <a:endParaRPr lang="en-GB" sz="1200" kern="0">
              <a:solidFill>
                <a:schemeClr val="bg1"/>
              </a:solidFill>
              <a:latin typeface="Calibri"/>
              <a:ea typeface="Calibri"/>
              <a:cs typeface="Calibri"/>
            </a:endParaRPr>
          </a:p>
        </p:txBody>
      </p:sp>
      <p:cxnSp>
        <p:nvCxnSpPr>
          <p:cNvPr id="17" name="Connector: Elbow 42">
            <a:extLst>
              <a:ext uri="{FF2B5EF4-FFF2-40B4-BE49-F238E27FC236}">
                <a16:creationId xmlns:a16="http://schemas.microsoft.com/office/drawing/2014/main" id="{CE362E66-0F21-A719-69B2-DBFA7E10B5FE}"/>
              </a:ext>
            </a:extLst>
          </p:cNvPr>
          <p:cNvCxnSpPr>
            <a:cxnSpLocks/>
            <a:stCxn id="9" idx="3"/>
          </p:cNvCxnSpPr>
          <p:nvPr/>
        </p:nvCxnSpPr>
        <p:spPr>
          <a:xfrm flipV="1">
            <a:off x="4108056" y="2460476"/>
            <a:ext cx="3784467" cy="1154686"/>
          </a:xfrm>
          <a:prstGeom prst="bentConnector3">
            <a:avLst>
              <a:gd name="adj1" fmla="val 50000"/>
            </a:avLst>
          </a:prstGeom>
          <a:noFill/>
          <a:ln w="19050" cap="flat" cmpd="sng" algn="ctr">
            <a:solidFill>
              <a:schemeClr val="accent1"/>
            </a:solidFill>
            <a:prstDash val="dash"/>
            <a:tailEnd type="triangle"/>
          </a:ln>
          <a:effectLst/>
        </p:spPr>
      </p:cxnSp>
      <p:sp>
        <p:nvSpPr>
          <p:cNvPr id="4" name="TextBox 3">
            <a:extLst>
              <a:ext uri="{FF2B5EF4-FFF2-40B4-BE49-F238E27FC236}">
                <a16:creationId xmlns:a16="http://schemas.microsoft.com/office/drawing/2014/main" id="{F11A3381-4120-EFF5-FEF0-EC69F0B465C0}"/>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Serious Adverse Event/Adverse Event Information Update</a:t>
            </a:r>
          </a:p>
        </p:txBody>
      </p:sp>
      <p:pic>
        <p:nvPicPr>
          <p:cNvPr id="6" name="Picture 5" descr="A blue rectangle with white text&#10;&#10;Description automatically generated">
            <a:extLst>
              <a:ext uri="{FF2B5EF4-FFF2-40B4-BE49-F238E27FC236}">
                <a16:creationId xmlns:a16="http://schemas.microsoft.com/office/drawing/2014/main" id="{DAAB25D5-63D8-73E2-8436-D5431A156B4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32484" y="4151861"/>
            <a:ext cx="667068" cy="300066"/>
          </a:xfrm>
          <a:prstGeom prst="rect">
            <a:avLst/>
          </a:prstGeom>
          <a:ln w="31750">
            <a:solidFill>
              <a:schemeClr val="accent2"/>
            </a:solidFill>
          </a:ln>
        </p:spPr>
      </p:pic>
      <p:cxnSp>
        <p:nvCxnSpPr>
          <p:cNvPr id="21" name="Straight Arrow Connector 20">
            <a:extLst>
              <a:ext uri="{FF2B5EF4-FFF2-40B4-BE49-F238E27FC236}">
                <a16:creationId xmlns:a16="http://schemas.microsoft.com/office/drawing/2014/main" id="{525EA2D7-D49A-926C-03A0-D9BD82F33EB4}"/>
              </a:ext>
            </a:extLst>
          </p:cNvPr>
          <p:cNvCxnSpPr>
            <a:cxnSpLocks/>
            <a:stCxn id="14" idx="3"/>
            <a:endCxn id="6" idx="1"/>
          </p:cNvCxnSpPr>
          <p:nvPr/>
        </p:nvCxnSpPr>
        <p:spPr>
          <a:xfrm flipV="1">
            <a:off x="4108056" y="4301894"/>
            <a:ext cx="7124428" cy="1174028"/>
          </a:xfrm>
          <a:prstGeom prst="bentConnector3">
            <a:avLst>
              <a:gd name="adj1" fmla="val 29905"/>
            </a:avLst>
          </a:prstGeom>
          <a:ln w="19050">
            <a:solidFill>
              <a:schemeClr val="accent2"/>
            </a:solidFill>
            <a:prstDash val="dash"/>
            <a:tailEnd type="triangle"/>
          </a:ln>
          <a:effectLst/>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667F3722-1167-4FD8-EB88-26B7C2377240}"/>
              </a:ext>
            </a:extLst>
          </p:cNvPr>
          <p:cNvPicPr>
            <a:picLocks noChangeAspect="1"/>
          </p:cNvPicPr>
          <p:nvPr/>
        </p:nvPicPr>
        <p:blipFill>
          <a:blip r:embed="rId5"/>
          <a:stretch>
            <a:fillRect/>
          </a:stretch>
        </p:blipFill>
        <p:spPr>
          <a:xfrm>
            <a:off x="7892523" y="2180539"/>
            <a:ext cx="2517766" cy="420658"/>
          </a:xfrm>
          <a:prstGeom prst="rect">
            <a:avLst/>
          </a:prstGeom>
          <a:ln w="19050">
            <a:solidFill>
              <a:schemeClr val="accent2"/>
            </a:solidFill>
          </a:ln>
        </p:spPr>
      </p:pic>
      <p:pic>
        <p:nvPicPr>
          <p:cNvPr id="41" name="Picture 40">
            <a:extLst>
              <a:ext uri="{FF2B5EF4-FFF2-40B4-BE49-F238E27FC236}">
                <a16:creationId xmlns:a16="http://schemas.microsoft.com/office/drawing/2014/main" id="{3B8BBAB7-73F7-258F-8C71-1A1A7FE4E4BE}"/>
              </a:ext>
            </a:extLst>
          </p:cNvPr>
          <p:cNvPicPr>
            <a:picLocks noChangeAspect="1"/>
          </p:cNvPicPr>
          <p:nvPr/>
        </p:nvPicPr>
        <p:blipFill>
          <a:blip r:embed="rId6"/>
          <a:stretch>
            <a:fillRect/>
          </a:stretch>
        </p:blipFill>
        <p:spPr>
          <a:xfrm>
            <a:off x="6785877" y="2265543"/>
            <a:ext cx="971690" cy="104790"/>
          </a:xfrm>
          <a:prstGeom prst="rect">
            <a:avLst/>
          </a:prstGeom>
          <a:ln w="12700">
            <a:solidFill>
              <a:schemeClr val="accent2"/>
            </a:solidFill>
          </a:ln>
        </p:spPr>
      </p:pic>
    </p:spTree>
    <p:extLst>
      <p:ext uri="{BB962C8B-B14F-4D97-AF65-F5344CB8AC3E}">
        <p14:creationId xmlns:p14="http://schemas.microsoft.com/office/powerpoint/2010/main" val="275793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7B5AC6B-83C4-CC16-4112-2FC9AE59C9FC}"/>
              </a:ext>
            </a:extLst>
          </p:cNvPr>
          <p:cNvPicPr>
            <a:picLocks noChangeAspect="1"/>
          </p:cNvPicPr>
          <p:nvPr/>
        </p:nvPicPr>
        <p:blipFill>
          <a:blip r:embed="rId3"/>
          <a:stretch>
            <a:fillRect/>
          </a:stretch>
        </p:blipFill>
        <p:spPr>
          <a:xfrm>
            <a:off x="6852013" y="3822166"/>
            <a:ext cx="4932000" cy="2241117"/>
          </a:xfrm>
          <a:prstGeom prst="rect">
            <a:avLst/>
          </a:prstGeom>
          <a:ln w="12700">
            <a:solidFill>
              <a:schemeClr val="accent2"/>
            </a:solidFill>
          </a:ln>
        </p:spPr>
      </p:pic>
      <p:pic>
        <p:nvPicPr>
          <p:cNvPr id="18" name="Picture 17">
            <a:extLst>
              <a:ext uri="{FF2B5EF4-FFF2-40B4-BE49-F238E27FC236}">
                <a16:creationId xmlns:a16="http://schemas.microsoft.com/office/drawing/2014/main" id="{5F588DB8-8C7F-1BB1-0D03-F076CF03BA72}"/>
              </a:ext>
            </a:extLst>
          </p:cNvPr>
          <p:cNvPicPr>
            <a:picLocks noChangeAspect="1"/>
          </p:cNvPicPr>
          <p:nvPr/>
        </p:nvPicPr>
        <p:blipFill>
          <a:blip r:embed="rId4"/>
          <a:stretch>
            <a:fillRect/>
          </a:stretch>
        </p:blipFill>
        <p:spPr>
          <a:xfrm>
            <a:off x="6852013" y="1429238"/>
            <a:ext cx="4932000" cy="2251398"/>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6" y="2904638"/>
            <a:ext cx="3880071" cy="917528"/>
            <a:chOff x="4314305" y="3009825"/>
            <a:chExt cx="2723476" cy="644027"/>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526890" cy="450592"/>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lvl="0"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Open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Publication Plans Update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sub-section and </a:t>
              </a:r>
              <a:r>
                <a:rPr lang="en-GB" sz="1200" kern="0">
                  <a:solidFill>
                    <a:srgbClr val="FFFFFF"/>
                  </a:solidFill>
                  <a:ea typeface="Calibri"/>
                  <a:cs typeface="Calibri"/>
                </a:rPr>
                <a:t>provide the likely timing and publication details</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23</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3" name="Group 12">
            <a:extLst>
              <a:ext uri="{FF2B5EF4-FFF2-40B4-BE49-F238E27FC236}">
                <a16:creationId xmlns:a16="http://schemas.microsoft.com/office/drawing/2014/main" id="{BD774DDC-FCA3-DC9C-3ECC-3A96A3AAB11E}"/>
              </a:ext>
            </a:extLst>
          </p:cNvPr>
          <p:cNvGrpSpPr/>
          <p:nvPr/>
        </p:nvGrpSpPr>
        <p:grpSpPr>
          <a:xfrm>
            <a:off x="407985" y="5195453"/>
            <a:ext cx="3880068" cy="962920"/>
            <a:chOff x="4314305" y="3009825"/>
            <a:chExt cx="2723473" cy="675889"/>
          </a:xfrm>
        </p:grpSpPr>
        <p:sp>
          <p:nvSpPr>
            <p:cNvPr id="14" name="Rounded Rectangle 4">
              <a:extLst>
                <a:ext uri="{FF2B5EF4-FFF2-40B4-BE49-F238E27FC236}">
                  <a16:creationId xmlns:a16="http://schemas.microsoft.com/office/drawing/2014/main" id="{530FE738-231D-194B-5CFF-A895511BAE8A}"/>
                </a:ext>
              </a:extLst>
            </p:cNvPr>
            <p:cNvSpPr/>
            <p:nvPr/>
          </p:nvSpPr>
          <p:spPr>
            <a:xfrm>
              <a:off x="4510889" y="3235121"/>
              <a:ext cx="2526889" cy="450593"/>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latin typeface="Calibri" panose="020F0502020204030204" pitchFamily="34" charset="0"/>
                  <a:cs typeface="Calibri" panose="020F0502020204030204" pitchFamily="34" charset="0"/>
                </a:rPr>
                <a:t>P</a:t>
              </a:r>
              <a:r>
                <a:rPr lang="en-GB" sz="1200">
                  <a:solidFill>
                    <a:schemeClr val="bg1"/>
                  </a:solidFill>
                  <a:effectLst/>
                  <a:latin typeface="Calibri" panose="020F0502020204030204" pitchFamily="34" charset="0"/>
                  <a:cs typeface="Calibri" panose="020F0502020204030204" pitchFamily="34" charset="0"/>
                </a:rPr>
                <a:t>roceed to the next sub-section if available.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effectLst/>
                  <a:latin typeface="Calibri" panose="020F0502020204030204" pitchFamily="34" charset="0"/>
                  <a:cs typeface="Calibri" panose="020F0502020204030204" pitchFamily="34" charset="0"/>
                </a:rPr>
                <a:t>If not, click </a:t>
              </a:r>
              <a:r>
                <a:rPr lang="en-GB" sz="1200" b="1">
                  <a:solidFill>
                    <a:schemeClr val="bg1"/>
                  </a:solidFill>
                  <a:effectLst/>
                  <a:latin typeface="Calibri" panose="020F0502020204030204" pitchFamily="34" charset="0"/>
                  <a:cs typeface="Calibri" panose="020F0502020204030204" pitchFamily="34" charset="0"/>
                </a:rPr>
                <a:t>Save</a:t>
              </a:r>
              <a:endParaRPr kumimoji="0" lang="en-GB" sz="12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B3EC3F09-22D8-B1FB-B23D-B083983C1AA0}"/>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24</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883F65CF-4B79-22BB-7983-28394ED002DC}"/>
              </a:ext>
            </a:extLst>
          </p:cNvPr>
          <p:cNvSpPr/>
          <p:nvPr/>
        </p:nvSpPr>
        <p:spPr>
          <a:xfrm>
            <a:off x="1789482" y="1523979"/>
            <a:ext cx="3780000" cy="1252302"/>
          </a:xfrm>
          <a:prstGeom prst="roundRect">
            <a:avLst>
              <a:gd name="adj" fmla="val 0"/>
            </a:avLst>
          </a:prstGeom>
          <a:solidFill>
            <a:schemeClr val="tx1"/>
          </a:solidFill>
          <a:ln w="6350" cap="flat" cmpd="sng" algn="ctr">
            <a:noFill/>
            <a:prstDash val="solid"/>
          </a:ln>
          <a:effectLst/>
        </p:spPr>
        <p:txBody>
          <a:bodyPr lIns="216000" tIns="36000" rIns="216000" rtlCol="0" anchor="ctr">
            <a:noAutofit/>
          </a:bodyPr>
          <a:lstStyle/>
          <a:p>
            <a:pPr marL="0" marR="0" lvl="0" indent="0" algn="ctr" defTabSz="914378" eaLnBrk="1" fontAlgn="auto" latinLnBrk="0" hangingPunct="1">
              <a:lnSpc>
                <a:spcPts val="1400"/>
              </a:lnSpc>
              <a:spcBef>
                <a:spcPts val="0"/>
              </a:spcBef>
              <a:spcAft>
                <a:spcPts val="600"/>
              </a:spcAft>
              <a:buClrTx/>
              <a:buSzPts val="2400"/>
              <a:buFontTx/>
              <a:buNone/>
              <a:tabLst/>
              <a:defRPr/>
            </a:pPr>
            <a:r>
              <a:rPr lang="en-GB" sz="1200" kern="0">
                <a:solidFill>
                  <a:srgbClr val="FFFFFF"/>
                </a:solidFill>
                <a:latin typeface="Calibri"/>
                <a:ea typeface="Calibri"/>
                <a:cs typeface="Calibri"/>
              </a:rPr>
              <a:t>If the answer to: </a:t>
            </a:r>
            <a:r>
              <a:rPr lang="en-GB" sz="1200" b="1">
                <a:solidFill>
                  <a:schemeClr val="bg1"/>
                </a:solidFill>
                <a:ea typeface="+mn-lt"/>
                <a:cs typeface="+mn-lt"/>
              </a:rPr>
              <a:t>Are you planning any study publications? </a:t>
            </a:r>
            <a:r>
              <a:rPr lang="en-GB" sz="1200" kern="0">
                <a:solidFill>
                  <a:srgbClr val="FFFFFF"/>
                </a:solidFill>
                <a:latin typeface="Calibri"/>
                <a:ea typeface="Calibri"/>
                <a:cs typeface="Calibri"/>
              </a:rPr>
              <a:t>was </a:t>
            </a:r>
            <a:r>
              <a:rPr lang="en-GB" sz="1200" b="1" kern="0">
                <a:solidFill>
                  <a:srgbClr val="FFFFFF"/>
                </a:solidFill>
                <a:latin typeface="Calibri"/>
                <a:ea typeface="Calibri"/>
                <a:cs typeface="Calibri"/>
              </a:rPr>
              <a:t>'Yes'</a:t>
            </a:r>
            <a:r>
              <a:rPr lang="en-GB" sz="1200" kern="0">
                <a:solidFill>
                  <a:srgbClr val="FFFFFF"/>
                </a:solidFill>
                <a:latin typeface="Calibri"/>
                <a:ea typeface="Calibri"/>
                <a:cs typeface="Calibri"/>
              </a:rPr>
              <a:t>, the </a:t>
            </a:r>
            <a:r>
              <a:rPr lang="en-GB" sz="1200" b="1" kern="0">
                <a:solidFill>
                  <a:srgbClr val="FFFFFF"/>
                </a:solidFill>
                <a:latin typeface="Calibri"/>
                <a:ea typeface="Calibri"/>
                <a:cs typeface="Calibri"/>
              </a:rPr>
              <a:t>Publication Plans Update </a:t>
            </a:r>
            <a:r>
              <a:rPr lang="en-GB" sz="1200" kern="0">
                <a:solidFill>
                  <a:srgbClr val="FFFFFF"/>
                </a:solidFill>
                <a:latin typeface="Calibri"/>
                <a:ea typeface="Calibri"/>
                <a:cs typeface="Calibri"/>
              </a:rPr>
              <a:t>sub-section appears.</a:t>
            </a:r>
            <a:endParaRPr kumimoji="0" lang="en-GB" sz="1200" b="0" i="0" u="none" strike="noStrike" kern="0" cap="none" spc="0" normalizeH="0" baseline="0" noProof="0">
              <a:ln>
                <a:noFill/>
              </a:ln>
              <a:solidFill>
                <a:schemeClr val="bg1"/>
              </a:solidFill>
              <a:effectLst/>
              <a:uLnTx/>
              <a:uFillTx/>
              <a:ea typeface="+mn-ea"/>
              <a:cs typeface="Calibri Light" panose="020F0302020204030204" pitchFamily="34" charset="0"/>
            </a:endParaRPr>
          </a:p>
          <a:p>
            <a:pPr algn="ctr" defTabSz="914378">
              <a:lnSpc>
                <a:spcPts val="1400"/>
              </a:lnSpc>
              <a:buSzPts val="2400"/>
              <a:defRPr/>
            </a:pPr>
            <a:r>
              <a:rPr lang="en-GB" sz="1200" b="1" i="0">
                <a:solidFill>
                  <a:schemeClr val="bg1"/>
                </a:solidFill>
                <a:effectLst/>
              </a:rPr>
              <a:t>Please ensure </a:t>
            </a:r>
            <a:r>
              <a:rPr lang="en-GB" sz="1200" i="0">
                <a:solidFill>
                  <a:schemeClr val="bg1"/>
                </a:solidFill>
                <a:effectLst/>
              </a:rPr>
              <a:t>the updates entered in this sub-section are reflected in the Publication node.</a:t>
            </a:r>
            <a:endParaRPr kumimoji="0" lang="en-US" sz="1200" i="0" u="none" strike="noStrike" kern="0" cap="none" spc="0" normalizeH="0" baseline="0" noProof="0">
              <a:ln>
                <a:noFill/>
              </a:ln>
              <a:solidFill>
                <a:schemeClr val="bg1"/>
              </a:solidFill>
              <a:effectLst/>
              <a:uLnTx/>
              <a:uFillTx/>
              <a:ea typeface="Calibri" panose="020F0502020204030204" pitchFamily="34" charset="0"/>
              <a:cs typeface="Calibri" panose="020F0502020204030204" pitchFamily="34" charset="0"/>
            </a:endParaRPr>
          </a:p>
        </p:txBody>
      </p:sp>
      <p:cxnSp>
        <p:nvCxnSpPr>
          <p:cNvPr id="8" name="Connector: Elbow 30">
            <a:extLst>
              <a:ext uri="{FF2B5EF4-FFF2-40B4-BE49-F238E27FC236}">
                <a16:creationId xmlns:a16="http://schemas.microsoft.com/office/drawing/2014/main" id="{176EBAE7-160C-1C66-4020-0926F4B83441}"/>
              </a:ext>
            </a:extLst>
          </p:cNvPr>
          <p:cNvCxnSpPr>
            <a:cxnSpLocks/>
            <a:stCxn id="14" idx="3"/>
            <a:endCxn id="23" idx="1"/>
          </p:cNvCxnSpPr>
          <p:nvPr/>
        </p:nvCxnSpPr>
        <p:spPr>
          <a:xfrm flipV="1">
            <a:off x="4288053" y="4281419"/>
            <a:ext cx="6936102" cy="1555981"/>
          </a:xfrm>
          <a:prstGeom prst="bentConnector3">
            <a:avLst>
              <a:gd name="adj1" fmla="val 27746"/>
            </a:avLst>
          </a:prstGeom>
          <a:noFill/>
          <a:ln w="19050" cap="flat" cmpd="sng" algn="ctr">
            <a:solidFill>
              <a:schemeClr val="accent2"/>
            </a:solidFill>
            <a:prstDash val="dash"/>
            <a:tailEnd type="triangle"/>
          </a:ln>
          <a:effectLst/>
        </p:spPr>
      </p:cxnSp>
      <p:sp>
        <p:nvSpPr>
          <p:cNvPr id="22" name="TextBox 21">
            <a:extLst>
              <a:ext uri="{FF2B5EF4-FFF2-40B4-BE49-F238E27FC236}">
                <a16:creationId xmlns:a16="http://schemas.microsoft.com/office/drawing/2014/main" id="{E84F2924-B687-C04F-5424-CCF01CD26077}"/>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Publication Plans Update</a:t>
            </a:r>
          </a:p>
        </p:txBody>
      </p:sp>
      <p:pic>
        <p:nvPicPr>
          <p:cNvPr id="23" name="Picture 22" descr="A blue rectangle with white text&#10;&#10;Description automatically generated">
            <a:extLst>
              <a:ext uri="{FF2B5EF4-FFF2-40B4-BE49-F238E27FC236}">
                <a16:creationId xmlns:a16="http://schemas.microsoft.com/office/drawing/2014/main" id="{AE079169-AB7B-7B11-5C35-B87F17D9756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24155" y="4136834"/>
            <a:ext cx="642847" cy="289170"/>
          </a:xfrm>
          <a:prstGeom prst="rect">
            <a:avLst/>
          </a:prstGeom>
          <a:ln w="31750">
            <a:solidFill>
              <a:schemeClr val="accent2"/>
            </a:solidFill>
          </a:ln>
        </p:spPr>
      </p:pic>
      <p:pic>
        <p:nvPicPr>
          <p:cNvPr id="28" name="Picture 27">
            <a:extLst>
              <a:ext uri="{FF2B5EF4-FFF2-40B4-BE49-F238E27FC236}">
                <a16:creationId xmlns:a16="http://schemas.microsoft.com/office/drawing/2014/main" id="{E823087A-7DE6-7326-3F34-25E27CCD5F6B}"/>
              </a:ext>
            </a:extLst>
          </p:cNvPr>
          <p:cNvPicPr>
            <a:picLocks noChangeAspect="1"/>
          </p:cNvPicPr>
          <p:nvPr/>
        </p:nvPicPr>
        <p:blipFill>
          <a:blip r:embed="rId6"/>
          <a:stretch>
            <a:fillRect/>
          </a:stretch>
        </p:blipFill>
        <p:spPr>
          <a:xfrm>
            <a:off x="6622520" y="2290998"/>
            <a:ext cx="929299" cy="116163"/>
          </a:xfrm>
          <a:prstGeom prst="rect">
            <a:avLst/>
          </a:prstGeom>
          <a:ln w="12700">
            <a:solidFill>
              <a:schemeClr val="accent2"/>
            </a:solidFill>
          </a:ln>
        </p:spPr>
      </p:pic>
      <p:sp>
        <p:nvSpPr>
          <p:cNvPr id="6" name="Rounded Rectangle 4">
            <a:extLst>
              <a:ext uri="{FF2B5EF4-FFF2-40B4-BE49-F238E27FC236}">
                <a16:creationId xmlns:a16="http://schemas.microsoft.com/office/drawing/2014/main" id="{2007579E-972C-93B9-EEB6-439FD4FAF408}"/>
              </a:ext>
            </a:extLst>
          </p:cNvPr>
          <p:cNvSpPr/>
          <p:nvPr/>
        </p:nvSpPr>
        <p:spPr>
          <a:xfrm>
            <a:off x="1798502" y="4316544"/>
            <a:ext cx="3780000" cy="761266"/>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lnSpc>
                <a:spcPts val="1400"/>
              </a:lnSpc>
              <a:buSzPts val="2400"/>
              <a:defRPr/>
            </a:pPr>
            <a:r>
              <a:rPr lang="en-GB" sz="1200" i="0">
                <a:solidFill>
                  <a:srgbClr val="000000"/>
                </a:solidFill>
                <a:effectLst/>
              </a:rPr>
              <a:t>Please provide the </a:t>
            </a:r>
            <a:r>
              <a:rPr lang="en-GB" sz="1200" b="1" i="0">
                <a:solidFill>
                  <a:srgbClr val="000000"/>
                </a:solidFill>
                <a:effectLst/>
              </a:rPr>
              <a:t>publication type</a:t>
            </a:r>
            <a:r>
              <a:rPr lang="en-GB" sz="1200" b="0" i="0">
                <a:solidFill>
                  <a:srgbClr val="000000"/>
                </a:solidFill>
                <a:effectLst/>
              </a:rPr>
              <a:t>, approximate </a:t>
            </a:r>
            <a:r>
              <a:rPr lang="en-GB" sz="1200" b="1" i="0">
                <a:solidFill>
                  <a:srgbClr val="000000"/>
                </a:solidFill>
                <a:effectLst/>
              </a:rPr>
              <a:t>planned</a:t>
            </a:r>
            <a:r>
              <a:rPr lang="en-GB" sz="1200" b="0" i="0">
                <a:solidFill>
                  <a:srgbClr val="000000"/>
                </a:solidFill>
                <a:effectLst/>
              </a:rPr>
              <a:t> </a:t>
            </a:r>
            <a:r>
              <a:rPr lang="en-GB" sz="1200" b="1" i="0">
                <a:solidFill>
                  <a:srgbClr val="000000"/>
                </a:solidFill>
                <a:effectLst/>
              </a:rPr>
              <a:t>publication date,</a:t>
            </a:r>
            <a:r>
              <a:rPr lang="en-GB" sz="1200" b="0" i="0">
                <a:solidFill>
                  <a:srgbClr val="000000"/>
                </a:solidFill>
                <a:effectLst/>
              </a:rPr>
              <a:t> and the </a:t>
            </a:r>
            <a:r>
              <a:rPr lang="en-GB" sz="1200" b="1" i="0">
                <a:solidFill>
                  <a:srgbClr val="000000"/>
                </a:solidFill>
                <a:effectLst/>
              </a:rPr>
              <a:t>name of the journal/congress </a:t>
            </a:r>
            <a:r>
              <a:rPr lang="en-GB" sz="1200" b="0" i="0">
                <a:solidFill>
                  <a:srgbClr val="000000"/>
                </a:solidFill>
                <a:effectLst/>
              </a:rPr>
              <a:t>where it's planned to be published. </a:t>
            </a:r>
          </a:p>
        </p:txBody>
      </p:sp>
      <p:pic>
        <p:nvPicPr>
          <p:cNvPr id="21" name="Picture 20">
            <a:extLst>
              <a:ext uri="{FF2B5EF4-FFF2-40B4-BE49-F238E27FC236}">
                <a16:creationId xmlns:a16="http://schemas.microsoft.com/office/drawing/2014/main" id="{619EAE6F-8177-D973-E48D-421B2A1D0544}"/>
              </a:ext>
            </a:extLst>
          </p:cNvPr>
          <p:cNvPicPr>
            <a:picLocks noChangeAspect="1"/>
          </p:cNvPicPr>
          <p:nvPr/>
        </p:nvPicPr>
        <p:blipFill>
          <a:blip r:embed="rId7"/>
          <a:stretch>
            <a:fillRect/>
          </a:stretch>
        </p:blipFill>
        <p:spPr>
          <a:xfrm>
            <a:off x="7593757" y="2029211"/>
            <a:ext cx="3753306" cy="377950"/>
          </a:xfrm>
          <a:prstGeom prst="rect">
            <a:avLst/>
          </a:prstGeom>
          <a:ln w="19050">
            <a:solidFill>
              <a:schemeClr val="accent2"/>
            </a:solidFill>
          </a:ln>
        </p:spPr>
      </p:pic>
      <p:cxnSp>
        <p:nvCxnSpPr>
          <p:cNvPr id="43" name="Connector: Elbow 42">
            <a:extLst>
              <a:ext uri="{FF2B5EF4-FFF2-40B4-BE49-F238E27FC236}">
                <a16:creationId xmlns:a16="http://schemas.microsoft.com/office/drawing/2014/main" id="{DED79AA6-346E-058D-9261-2477618C28A6}"/>
              </a:ext>
            </a:extLst>
          </p:cNvPr>
          <p:cNvCxnSpPr>
            <a:cxnSpLocks/>
            <a:stCxn id="9" idx="3"/>
          </p:cNvCxnSpPr>
          <p:nvPr/>
        </p:nvCxnSpPr>
        <p:spPr>
          <a:xfrm flipV="1">
            <a:off x="4288057" y="2135582"/>
            <a:ext cx="3505538" cy="1365611"/>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565872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C95BD78-9A1E-23FE-7DF4-4BB7CC865CA2}"/>
              </a:ext>
            </a:extLst>
          </p:cNvPr>
          <p:cNvPicPr>
            <a:picLocks noChangeAspect="1"/>
          </p:cNvPicPr>
          <p:nvPr/>
        </p:nvPicPr>
        <p:blipFill>
          <a:blip r:embed="rId3"/>
          <a:stretch>
            <a:fillRect/>
          </a:stretch>
        </p:blipFill>
        <p:spPr>
          <a:xfrm>
            <a:off x="6852013" y="1297697"/>
            <a:ext cx="4932000" cy="2340170"/>
          </a:xfrm>
          <a:prstGeom prst="rect">
            <a:avLst/>
          </a:prstGeom>
          <a:ln w="12700">
            <a:solidFill>
              <a:schemeClr val="accent2"/>
            </a:solidFill>
          </a:ln>
        </p:spPr>
      </p:pic>
      <p:pic>
        <p:nvPicPr>
          <p:cNvPr id="13" name="Picture 12">
            <a:extLst>
              <a:ext uri="{FF2B5EF4-FFF2-40B4-BE49-F238E27FC236}">
                <a16:creationId xmlns:a16="http://schemas.microsoft.com/office/drawing/2014/main" id="{E3EFCFF9-2D64-9BA3-916F-4DC399A91F17}"/>
              </a:ext>
            </a:extLst>
          </p:cNvPr>
          <p:cNvPicPr>
            <a:picLocks noChangeAspect="1"/>
          </p:cNvPicPr>
          <p:nvPr/>
        </p:nvPicPr>
        <p:blipFill>
          <a:blip r:embed="rId4"/>
          <a:stretch>
            <a:fillRect/>
          </a:stretch>
        </p:blipFill>
        <p:spPr>
          <a:xfrm>
            <a:off x="6852013" y="3753134"/>
            <a:ext cx="4932000" cy="2390433"/>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7" y="2939569"/>
            <a:ext cx="3893334" cy="985409"/>
            <a:chOff x="4314305" y="3009825"/>
            <a:chExt cx="2732785" cy="691674"/>
          </a:xfrm>
        </p:grpSpPr>
        <p:sp>
          <p:nvSpPr>
            <p:cNvPr id="9" name="Rounded Rectangle 4">
              <a:extLst>
                <a:ext uri="{FF2B5EF4-FFF2-40B4-BE49-F238E27FC236}">
                  <a16:creationId xmlns:a16="http://schemas.microsoft.com/office/drawing/2014/main" id="{5E45F13F-7AA6-4CDB-417E-B9A7989A2F7D}"/>
                </a:ext>
              </a:extLst>
            </p:cNvPr>
            <p:cNvSpPr/>
            <p:nvPr/>
          </p:nvSpPr>
          <p:spPr>
            <a:xfrm>
              <a:off x="4520200" y="3235527"/>
              <a:ext cx="2526890" cy="465972"/>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lnSpc>
                  <a:spcPts val="1400"/>
                </a:lnSpc>
                <a:buSzPts val="2400"/>
                <a:defRPr/>
              </a:pP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Open the</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Regulatory Update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sub-section and </a:t>
              </a:r>
              <a:r>
                <a:rPr lang="en-GB" sz="1200">
                  <a:solidFill>
                    <a:schemeClr val="bg1"/>
                  </a:solidFill>
                  <a:latin typeface="Calibri" panose="020F0502020204030204" pitchFamily="34" charset="0"/>
                  <a:cs typeface="Calibri" panose="020F0502020204030204" pitchFamily="34" charset="0"/>
                </a:rPr>
                <a:t>update the IRB/EC Approval and/or Expiration Date.</a:t>
              </a:r>
              <a:endParaRPr lang="pl-PL" sz="1200">
                <a:solidFill>
                  <a:schemeClr val="bg1"/>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25</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 name="Rounded Rectangle 4">
            <a:extLst>
              <a:ext uri="{FF2B5EF4-FFF2-40B4-BE49-F238E27FC236}">
                <a16:creationId xmlns:a16="http://schemas.microsoft.com/office/drawing/2014/main" id="{883F65CF-4B79-22BB-7983-28394ED002DC}"/>
              </a:ext>
            </a:extLst>
          </p:cNvPr>
          <p:cNvSpPr/>
          <p:nvPr/>
        </p:nvSpPr>
        <p:spPr>
          <a:xfrm>
            <a:off x="1771510" y="1637239"/>
            <a:ext cx="3780000" cy="961200"/>
          </a:xfrm>
          <a:prstGeom prst="roundRect">
            <a:avLst>
              <a:gd name="adj" fmla="val 0"/>
            </a:avLst>
          </a:prstGeom>
          <a:solidFill>
            <a:schemeClr val="tx1"/>
          </a:solidFill>
          <a:ln w="6350" cap="flat" cmpd="sng" algn="ctr">
            <a:noFill/>
            <a:prstDash val="solid"/>
          </a:ln>
          <a:effectLst/>
        </p:spPr>
        <p:txBody>
          <a:bodyPr lIns="216000" tIns="36000" rIns="216000" rtlCol="0" anchor="ctr">
            <a:normAutofit/>
          </a:bodyPr>
          <a:lstStyle/>
          <a:p>
            <a:pPr algn="ctr" defTabSz="914378">
              <a:lnSpc>
                <a:spcPts val="1400"/>
              </a:lnSpc>
              <a:buSzPts val="2400"/>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If the answer to: </a:t>
            </a:r>
            <a:r>
              <a:rPr lang="en-GB" sz="1200" b="1">
                <a:solidFill>
                  <a:schemeClr val="bg1"/>
                </a:solidFill>
                <a:ea typeface="+mn-lt"/>
                <a:cs typeface="+mn-lt"/>
              </a:rPr>
              <a:t>Are there Regulatory Updates?</a:t>
            </a:r>
            <a:r>
              <a:rPr lang="en-GB" sz="1200">
                <a:solidFill>
                  <a:schemeClr val="bg1"/>
                </a:solidFill>
                <a:ea typeface="+mn-lt"/>
                <a:cs typeface="+mn-lt"/>
              </a:rPr>
              <a:t> </a:t>
            </a:r>
            <a:endParaRPr lang="en-US" sz="1200">
              <a:solidFill>
                <a:schemeClr val="bg1"/>
              </a:solidFill>
              <a:ea typeface="+mn-lt"/>
              <a:cs typeface="+mn-lt"/>
            </a:endParaRP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was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‘Yes’,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Regulatory Update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sub-section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appears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GB" sz="1200" kern="0">
                <a:solidFill>
                  <a:srgbClr val="FFFFFF"/>
                </a:solidFill>
                <a:latin typeface="Calibri"/>
                <a:ea typeface="Calibri"/>
                <a:cs typeface="Calibri"/>
              </a:rPr>
              <a:t>with two fields: </a:t>
            </a:r>
            <a:b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IRB/EC Approval Date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IRB/EC Expiration Date</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7D1B257-714E-DFC4-1C7F-CECA93F81C63}"/>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Regulatory Update</a:t>
            </a:r>
          </a:p>
        </p:txBody>
      </p:sp>
      <p:pic>
        <p:nvPicPr>
          <p:cNvPr id="6" name="Picture 5" descr="A blue rectangle with white text&#10;&#10;Description automatically generated">
            <a:extLst>
              <a:ext uri="{FF2B5EF4-FFF2-40B4-BE49-F238E27FC236}">
                <a16:creationId xmlns:a16="http://schemas.microsoft.com/office/drawing/2014/main" id="{46DF0328-558A-F92E-F414-E033B70E511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53155" y="4091729"/>
            <a:ext cx="775320" cy="348760"/>
          </a:xfrm>
          <a:prstGeom prst="rect">
            <a:avLst/>
          </a:prstGeom>
          <a:ln w="31750">
            <a:solidFill>
              <a:schemeClr val="accent2"/>
            </a:solidFill>
          </a:ln>
        </p:spPr>
      </p:pic>
      <p:grpSp>
        <p:nvGrpSpPr>
          <p:cNvPr id="10" name="Group 9">
            <a:extLst>
              <a:ext uri="{FF2B5EF4-FFF2-40B4-BE49-F238E27FC236}">
                <a16:creationId xmlns:a16="http://schemas.microsoft.com/office/drawing/2014/main" id="{2206B7D9-A98F-EA01-88E2-B21FD4932A06}"/>
              </a:ext>
            </a:extLst>
          </p:cNvPr>
          <p:cNvGrpSpPr/>
          <p:nvPr/>
        </p:nvGrpSpPr>
        <p:grpSpPr>
          <a:xfrm>
            <a:off x="407987" y="4716567"/>
            <a:ext cx="3853234" cy="945942"/>
            <a:chOff x="860757" y="4982326"/>
            <a:chExt cx="3853234" cy="945942"/>
          </a:xfrm>
        </p:grpSpPr>
        <p:sp>
          <p:nvSpPr>
            <p:cNvPr id="35" name="Rounded Rectangle 4">
              <a:extLst>
                <a:ext uri="{FF2B5EF4-FFF2-40B4-BE49-F238E27FC236}">
                  <a16:creationId xmlns:a16="http://schemas.microsoft.com/office/drawing/2014/main" id="{AB7065D8-C16B-6C77-E644-C3E0621CCAA1}"/>
                </a:ext>
              </a:extLst>
            </p:cNvPr>
            <p:cNvSpPr/>
            <p:nvPr/>
          </p:nvSpPr>
          <p:spPr>
            <a:xfrm>
              <a:off x="1113991" y="5264411"/>
              <a:ext cx="3600000" cy="663857"/>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algn="ctr" defTabSz="914378">
                <a:lnSpc>
                  <a:spcPts val="1400"/>
                </a:lnSpc>
                <a:buSzPts val="2400"/>
                <a:defRPr/>
              </a:pPr>
              <a:r>
                <a:rPr lang="en-GB" sz="1200">
                  <a:solidFill>
                    <a:schemeClr val="bg1"/>
                  </a:solidFill>
                  <a:latin typeface="Calibri" panose="020F0502020204030204" pitchFamily="34" charset="0"/>
                  <a:cs typeface="Calibri" panose="020F0502020204030204" pitchFamily="34" charset="0"/>
                </a:rPr>
                <a:t>Click </a:t>
              </a:r>
              <a:r>
                <a:rPr lang="en-GB" sz="1200" b="1">
                  <a:solidFill>
                    <a:schemeClr val="bg1"/>
                  </a:solidFill>
                  <a:effectLst/>
                  <a:latin typeface="Calibri" panose="020F0502020204030204" pitchFamily="34" charset="0"/>
                  <a:cs typeface="Calibri" panose="020F0502020204030204" pitchFamily="34" charset="0"/>
                </a:rPr>
                <a:t>Save</a:t>
              </a:r>
              <a:endParaRPr kumimoji="0" lang="en-GB" sz="1200" b="1"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B3EC3F09-22D8-B1FB-B23D-B083983C1AA0}"/>
                </a:ext>
              </a:extLst>
            </p:cNvPr>
            <p:cNvSpPr/>
            <p:nvPr/>
          </p:nvSpPr>
          <p:spPr>
            <a:xfrm>
              <a:off x="860757" y="4982326"/>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26</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15" name="Connector: Elbow 14">
            <a:extLst>
              <a:ext uri="{FF2B5EF4-FFF2-40B4-BE49-F238E27FC236}">
                <a16:creationId xmlns:a16="http://schemas.microsoft.com/office/drawing/2014/main" id="{CAEF77C8-6961-DB89-FDE4-11C515EEA3B9}"/>
              </a:ext>
            </a:extLst>
          </p:cNvPr>
          <p:cNvCxnSpPr>
            <a:cxnSpLocks/>
            <a:stCxn id="35" idx="3"/>
            <a:endCxn id="6" idx="1"/>
          </p:cNvCxnSpPr>
          <p:nvPr/>
        </p:nvCxnSpPr>
        <p:spPr>
          <a:xfrm flipV="1">
            <a:off x="4261221" y="4266109"/>
            <a:ext cx="6891934" cy="1064472"/>
          </a:xfrm>
          <a:prstGeom prst="bentConnector3">
            <a:avLst>
              <a:gd name="adj1" fmla="val 25777"/>
            </a:avLst>
          </a:prstGeom>
          <a:noFill/>
          <a:ln w="19050" cap="flat" cmpd="sng" algn="ctr">
            <a:solidFill>
              <a:schemeClr val="accent2"/>
            </a:solidFill>
            <a:prstDash val="dash"/>
            <a:tailEnd type="triangle"/>
          </a:ln>
          <a:effectLst/>
        </p:spPr>
      </p:cxnSp>
      <p:pic>
        <p:nvPicPr>
          <p:cNvPr id="23" name="Picture 22">
            <a:extLst>
              <a:ext uri="{FF2B5EF4-FFF2-40B4-BE49-F238E27FC236}">
                <a16:creationId xmlns:a16="http://schemas.microsoft.com/office/drawing/2014/main" id="{576D19BD-A332-93CD-E4EF-8E9A99E81820}"/>
              </a:ext>
            </a:extLst>
          </p:cNvPr>
          <p:cNvPicPr>
            <a:picLocks noChangeAspect="1"/>
          </p:cNvPicPr>
          <p:nvPr/>
        </p:nvPicPr>
        <p:blipFill>
          <a:blip r:embed="rId6"/>
          <a:stretch>
            <a:fillRect/>
          </a:stretch>
        </p:blipFill>
        <p:spPr>
          <a:xfrm>
            <a:off x="7821676" y="2132551"/>
            <a:ext cx="3855800" cy="234538"/>
          </a:xfrm>
          <a:prstGeom prst="rect">
            <a:avLst/>
          </a:prstGeom>
          <a:ln w="12700">
            <a:noFill/>
          </a:ln>
        </p:spPr>
      </p:pic>
      <p:pic>
        <p:nvPicPr>
          <p:cNvPr id="25" name="Picture 24">
            <a:extLst>
              <a:ext uri="{FF2B5EF4-FFF2-40B4-BE49-F238E27FC236}">
                <a16:creationId xmlns:a16="http://schemas.microsoft.com/office/drawing/2014/main" id="{F05D02F2-BD72-F663-8132-DCBD61DD4292}"/>
              </a:ext>
            </a:extLst>
          </p:cNvPr>
          <p:cNvPicPr>
            <a:picLocks noChangeAspect="1"/>
          </p:cNvPicPr>
          <p:nvPr/>
        </p:nvPicPr>
        <p:blipFill>
          <a:blip r:embed="rId7"/>
          <a:stretch>
            <a:fillRect/>
          </a:stretch>
        </p:blipFill>
        <p:spPr>
          <a:xfrm>
            <a:off x="6762445" y="2445142"/>
            <a:ext cx="900618" cy="153297"/>
          </a:xfrm>
          <a:prstGeom prst="rect">
            <a:avLst/>
          </a:prstGeom>
          <a:ln w="12700">
            <a:solidFill>
              <a:schemeClr val="accent2"/>
            </a:solidFill>
          </a:ln>
        </p:spPr>
      </p:pic>
      <p:pic>
        <p:nvPicPr>
          <p:cNvPr id="31" name="Picture 30">
            <a:extLst>
              <a:ext uri="{FF2B5EF4-FFF2-40B4-BE49-F238E27FC236}">
                <a16:creationId xmlns:a16="http://schemas.microsoft.com/office/drawing/2014/main" id="{DEEBE193-C5C9-06A5-20AB-863778253B78}"/>
              </a:ext>
            </a:extLst>
          </p:cNvPr>
          <p:cNvPicPr>
            <a:picLocks noChangeAspect="1"/>
          </p:cNvPicPr>
          <p:nvPr/>
        </p:nvPicPr>
        <p:blipFill rotWithShape="1">
          <a:blip r:embed="rId8"/>
          <a:srcRect t="12126" r="11349"/>
          <a:stretch/>
        </p:blipFill>
        <p:spPr>
          <a:xfrm>
            <a:off x="8420601" y="2271314"/>
            <a:ext cx="906793" cy="1003982"/>
          </a:xfrm>
          <a:prstGeom prst="rect">
            <a:avLst/>
          </a:prstGeom>
          <a:ln w="25400">
            <a:noFill/>
          </a:ln>
        </p:spPr>
      </p:pic>
      <p:cxnSp>
        <p:nvCxnSpPr>
          <p:cNvPr id="43" name="Connector: Elbow 42">
            <a:extLst>
              <a:ext uri="{FF2B5EF4-FFF2-40B4-BE49-F238E27FC236}">
                <a16:creationId xmlns:a16="http://schemas.microsoft.com/office/drawing/2014/main" id="{DED79AA6-346E-058D-9261-2477618C28A6}"/>
              </a:ext>
            </a:extLst>
          </p:cNvPr>
          <p:cNvCxnSpPr>
            <a:cxnSpLocks/>
            <a:stCxn id="9" idx="3"/>
          </p:cNvCxnSpPr>
          <p:nvPr/>
        </p:nvCxnSpPr>
        <p:spPr>
          <a:xfrm flipV="1">
            <a:off x="4301321" y="2676088"/>
            <a:ext cx="4119280" cy="916961"/>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54858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F687BBDD-722F-EC5E-9DA7-97B8B5095924}"/>
              </a:ext>
            </a:extLst>
          </p:cNvPr>
          <p:cNvPicPr>
            <a:picLocks noChangeAspect="1"/>
          </p:cNvPicPr>
          <p:nvPr/>
        </p:nvPicPr>
        <p:blipFill>
          <a:blip r:embed="rId3"/>
          <a:stretch>
            <a:fillRect/>
          </a:stretch>
        </p:blipFill>
        <p:spPr>
          <a:xfrm>
            <a:off x="6852013" y="3803200"/>
            <a:ext cx="4932000" cy="2348571"/>
          </a:xfrm>
          <a:prstGeom prst="rect">
            <a:avLst/>
          </a:prstGeom>
          <a:ln w="12700">
            <a:solidFill>
              <a:schemeClr val="accent2"/>
            </a:solidFill>
          </a:ln>
        </p:spPr>
      </p:pic>
      <p:pic>
        <p:nvPicPr>
          <p:cNvPr id="22" name="Picture 21">
            <a:extLst>
              <a:ext uri="{FF2B5EF4-FFF2-40B4-BE49-F238E27FC236}">
                <a16:creationId xmlns:a16="http://schemas.microsoft.com/office/drawing/2014/main" id="{C876CEB9-B254-12B7-0D4B-73B618EDA8E5}"/>
              </a:ext>
            </a:extLst>
          </p:cNvPr>
          <p:cNvPicPr>
            <a:picLocks noChangeAspect="1"/>
          </p:cNvPicPr>
          <p:nvPr/>
        </p:nvPicPr>
        <p:blipFill>
          <a:blip r:embed="rId4"/>
          <a:stretch>
            <a:fillRect/>
          </a:stretch>
        </p:blipFill>
        <p:spPr>
          <a:xfrm>
            <a:off x="6852013" y="1338727"/>
            <a:ext cx="4932000" cy="2339979"/>
          </a:xfrm>
          <a:prstGeom prst="rect">
            <a:avLst/>
          </a:prstGeom>
          <a:ln w="1905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25" name="Group 24">
            <a:extLst>
              <a:ext uri="{FF2B5EF4-FFF2-40B4-BE49-F238E27FC236}">
                <a16:creationId xmlns:a16="http://schemas.microsoft.com/office/drawing/2014/main" id="{8B944A88-5C22-43A1-6D44-F96ABD64C8E2}"/>
              </a:ext>
            </a:extLst>
          </p:cNvPr>
          <p:cNvGrpSpPr/>
          <p:nvPr/>
        </p:nvGrpSpPr>
        <p:grpSpPr>
          <a:xfrm>
            <a:off x="545959" y="2423093"/>
            <a:ext cx="3520071" cy="978737"/>
            <a:chOff x="4314305" y="3009825"/>
            <a:chExt cx="2470786" cy="686991"/>
          </a:xfrm>
        </p:grpSpPr>
        <p:sp>
          <p:nvSpPr>
            <p:cNvPr id="26" name="Rounded Rectangle 4">
              <a:extLst>
                <a:ext uri="{FF2B5EF4-FFF2-40B4-BE49-F238E27FC236}">
                  <a16:creationId xmlns:a16="http://schemas.microsoft.com/office/drawing/2014/main" id="{2D4602A3-3E2F-76D8-3886-3AE1D5BCA39E}"/>
                </a:ext>
              </a:extLst>
            </p:cNvPr>
            <p:cNvSpPr/>
            <p:nvPr/>
          </p:nvSpPr>
          <p:spPr>
            <a:xfrm>
              <a:off x="4510891" y="3203259"/>
              <a:ext cx="2274200" cy="49355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the blue-linked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ESR Number</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to go back to the Study view</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61F77AEF-5628-056E-5A66-63C097D8B149}"/>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27</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1" name="Connector: Elbow 30">
            <a:extLst>
              <a:ext uri="{FF2B5EF4-FFF2-40B4-BE49-F238E27FC236}">
                <a16:creationId xmlns:a16="http://schemas.microsoft.com/office/drawing/2014/main" id="{B3433041-5533-1FB8-8696-57233F1ECF73}"/>
              </a:ext>
            </a:extLst>
          </p:cNvPr>
          <p:cNvCxnSpPr>
            <a:cxnSpLocks/>
            <a:stCxn id="26" idx="3"/>
            <a:endCxn id="14" idx="1"/>
          </p:cNvCxnSpPr>
          <p:nvPr/>
        </p:nvCxnSpPr>
        <p:spPr>
          <a:xfrm flipV="1">
            <a:off x="4066030" y="1685448"/>
            <a:ext cx="3552220" cy="1364804"/>
          </a:xfrm>
          <a:prstGeom prst="bentConnector3">
            <a:avLst>
              <a:gd name="adj1" fmla="val 50000"/>
            </a:avLst>
          </a:prstGeom>
          <a:noFill/>
          <a:ln w="19050" cap="flat" cmpd="sng" algn="ctr">
            <a:solidFill>
              <a:schemeClr val="accent2"/>
            </a:solidFill>
            <a:prstDash val="dash"/>
            <a:tailEnd type="triangle"/>
          </a:ln>
          <a:effectLst/>
        </p:spPr>
      </p:cxnSp>
      <p:pic>
        <p:nvPicPr>
          <p:cNvPr id="14" name="Picture 13">
            <a:extLst>
              <a:ext uri="{FF2B5EF4-FFF2-40B4-BE49-F238E27FC236}">
                <a16:creationId xmlns:a16="http://schemas.microsoft.com/office/drawing/2014/main" id="{44A9163D-9050-C5D8-2A46-19C732E8CB01}"/>
              </a:ext>
            </a:extLst>
          </p:cNvPr>
          <p:cNvPicPr>
            <a:picLocks noChangeAspect="1"/>
          </p:cNvPicPr>
          <p:nvPr/>
        </p:nvPicPr>
        <p:blipFill>
          <a:blip r:embed="rId5"/>
          <a:stretch>
            <a:fillRect/>
          </a:stretch>
        </p:blipFill>
        <p:spPr>
          <a:xfrm>
            <a:off x="7618250" y="1602425"/>
            <a:ext cx="987976" cy="166046"/>
          </a:xfrm>
          <a:prstGeom prst="rect">
            <a:avLst/>
          </a:prstGeom>
          <a:ln w="19050">
            <a:solidFill>
              <a:schemeClr val="accent2"/>
            </a:solidFill>
          </a:ln>
        </p:spPr>
      </p:pic>
      <p:grpSp>
        <p:nvGrpSpPr>
          <p:cNvPr id="16" name="Group 15">
            <a:extLst>
              <a:ext uri="{FF2B5EF4-FFF2-40B4-BE49-F238E27FC236}">
                <a16:creationId xmlns:a16="http://schemas.microsoft.com/office/drawing/2014/main" id="{B970EACE-179A-2122-4F50-AA57D26CFDF0}"/>
              </a:ext>
            </a:extLst>
          </p:cNvPr>
          <p:cNvGrpSpPr/>
          <p:nvPr/>
        </p:nvGrpSpPr>
        <p:grpSpPr>
          <a:xfrm>
            <a:off x="545959" y="4695401"/>
            <a:ext cx="3520071" cy="936055"/>
            <a:chOff x="4314305" y="3009825"/>
            <a:chExt cx="2470786" cy="657032"/>
          </a:xfrm>
        </p:grpSpPr>
        <p:sp>
          <p:nvSpPr>
            <p:cNvPr id="18" name="Rounded Rectangle 4">
              <a:extLst>
                <a:ext uri="{FF2B5EF4-FFF2-40B4-BE49-F238E27FC236}">
                  <a16:creationId xmlns:a16="http://schemas.microsoft.com/office/drawing/2014/main" id="{78AF07C8-A94D-3DC7-D15A-57089AE404E2}"/>
                </a:ext>
              </a:extLst>
            </p:cNvPr>
            <p:cNvSpPr/>
            <p:nvPr/>
          </p:nvSpPr>
          <p:spPr>
            <a:xfrm>
              <a:off x="4510891" y="3203260"/>
              <a:ext cx="2274200" cy="46359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 the task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PSU Requested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by clicking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endPar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5602D760-376E-BFBC-CDFD-9554B899E7EA}"/>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28</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0" name="Picture 19" descr="A blue sign with white text&#10;&#10;Description automatically generated">
            <a:extLst>
              <a:ext uri="{FF2B5EF4-FFF2-40B4-BE49-F238E27FC236}">
                <a16:creationId xmlns:a16="http://schemas.microsoft.com/office/drawing/2014/main" id="{EBEC3089-AFE6-A69B-1363-67BFF4D5B37A}"/>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949" r="2366" b="6565"/>
          <a:stretch/>
        </p:blipFill>
        <p:spPr>
          <a:xfrm>
            <a:off x="11120709" y="4376740"/>
            <a:ext cx="807766" cy="402738"/>
          </a:xfrm>
          <a:prstGeom prst="rect">
            <a:avLst/>
          </a:prstGeom>
          <a:ln w="25400">
            <a:solidFill>
              <a:schemeClr val="accent2"/>
            </a:solidFill>
          </a:ln>
        </p:spPr>
      </p:pic>
      <p:cxnSp>
        <p:nvCxnSpPr>
          <p:cNvPr id="42" name="Connector: Elbow 41">
            <a:extLst>
              <a:ext uri="{FF2B5EF4-FFF2-40B4-BE49-F238E27FC236}">
                <a16:creationId xmlns:a16="http://schemas.microsoft.com/office/drawing/2014/main" id="{85C19F20-5889-4C45-31E3-1218ADCE6E33}"/>
              </a:ext>
            </a:extLst>
          </p:cNvPr>
          <p:cNvCxnSpPr>
            <a:cxnSpLocks/>
            <a:stCxn id="18" idx="3"/>
            <a:endCxn id="20" idx="1"/>
          </p:cNvCxnSpPr>
          <p:nvPr/>
        </p:nvCxnSpPr>
        <p:spPr>
          <a:xfrm flipV="1">
            <a:off x="4066030" y="4578109"/>
            <a:ext cx="7054679" cy="723110"/>
          </a:xfrm>
          <a:prstGeom prst="bentConnector3">
            <a:avLst>
              <a:gd name="adj1" fmla="val 23429"/>
            </a:avLst>
          </a:prstGeom>
          <a:noFill/>
          <a:ln w="19050" cap="flat" cmpd="sng" algn="ctr">
            <a:solidFill>
              <a:schemeClr val="accent1"/>
            </a:solidFill>
            <a:prstDash val="dash"/>
            <a:tailEnd type="triangle"/>
          </a:ln>
          <a:effectLst/>
        </p:spPr>
      </p:cxnSp>
      <p:sp>
        <p:nvSpPr>
          <p:cNvPr id="24" name="Rounded Rectangle 4">
            <a:extLst>
              <a:ext uri="{FF2B5EF4-FFF2-40B4-BE49-F238E27FC236}">
                <a16:creationId xmlns:a16="http://schemas.microsoft.com/office/drawing/2014/main" id="{148EE51B-44F7-B611-7B4F-B42F7210FE74}"/>
              </a:ext>
            </a:extLst>
          </p:cNvPr>
          <p:cNvSpPr/>
          <p:nvPr/>
        </p:nvSpPr>
        <p:spPr>
          <a:xfrm>
            <a:off x="1732054" y="1372169"/>
            <a:ext cx="3240000" cy="784921"/>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lnSpc>
                <a:spcPts val="1400"/>
              </a:lnSpc>
              <a:buSzPts val="2400"/>
              <a:defRPr/>
            </a:pPr>
            <a:r>
              <a:rPr kumimoji="0" lang="en-GB" sz="1200" i="0" u="none" strike="noStrike" kern="120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After clicking </a:t>
            </a:r>
            <a:r>
              <a:rPr kumimoji="0" lang="en-GB" sz="1200" b="1" i="0" u="none" strike="noStrike" kern="120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Save</a:t>
            </a:r>
            <a:r>
              <a:rPr lang="en-GB" sz="1200" b="1">
                <a:solidFill>
                  <a:srgbClr val="000000"/>
                </a:solidFill>
                <a:ea typeface="Calibri" panose="020F0502020204030204" pitchFamily="34" charset="0"/>
                <a:cs typeface="Calibri Light" panose="020F0302020204030204" pitchFamily="34" charset="0"/>
              </a:rPr>
              <a:t>, </a:t>
            </a:r>
            <a:r>
              <a:rPr lang="en-GB" sz="1200">
                <a:solidFill>
                  <a:srgbClr val="000000"/>
                </a:solidFill>
                <a:ea typeface="Calibri" panose="020F0502020204030204" pitchFamily="34" charset="0"/>
                <a:cs typeface="Calibri Light" panose="020F0302020204030204" pitchFamily="34" charset="0"/>
              </a:rPr>
              <a:t>all provided </a:t>
            </a:r>
            <a:r>
              <a:rPr kumimoji="0" lang="en-GB" sz="1200" i="0" u="none" strike="noStrike" kern="120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updates will be saved under their corresponding sub-sections within the PSU record.</a:t>
            </a:r>
          </a:p>
        </p:txBody>
      </p:sp>
      <p:sp>
        <p:nvSpPr>
          <p:cNvPr id="30" name="Rounded Rectangle 4">
            <a:extLst>
              <a:ext uri="{FF2B5EF4-FFF2-40B4-BE49-F238E27FC236}">
                <a16:creationId xmlns:a16="http://schemas.microsoft.com/office/drawing/2014/main" id="{08F087B2-ACB0-AAB9-4A38-9E7766095DB6}"/>
              </a:ext>
            </a:extLst>
          </p:cNvPr>
          <p:cNvSpPr/>
          <p:nvPr/>
        </p:nvSpPr>
        <p:spPr>
          <a:xfrm>
            <a:off x="1732054" y="3958930"/>
            <a:ext cx="3240000" cy="660474"/>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lang="en-GB" sz="1200" kern="0">
                <a:solidFill>
                  <a:schemeClr val="bg1"/>
                </a:solidFill>
                <a:latin typeface="Calibri"/>
                <a:ea typeface="Calibri"/>
                <a:cs typeface="Calibri"/>
              </a:rPr>
              <a:t>Created PSU record shows up in the </a:t>
            </a:r>
            <a:r>
              <a:rPr lang="en-GB" sz="1200" b="1" kern="0">
                <a:solidFill>
                  <a:schemeClr val="bg1"/>
                </a:solidFill>
                <a:latin typeface="Calibri"/>
                <a:ea typeface="Calibri"/>
                <a:cs typeface="Calibri"/>
              </a:rPr>
              <a:t>Project Status Updates</a:t>
            </a:r>
            <a:r>
              <a:rPr lang="en-GB" sz="1200" kern="0">
                <a:solidFill>
                  <a:schemeClr val="bg1"/>
                </a:solidFill>
                <a:latin typeface="Calibri"/>
                <a:ea typeface="Calibri"/>
                <a:cs typeface="Calibri"/>
              </a:rPr>
              <a:t> section. </a:t>
            </a:r>
          </a:p>
        </p:txBody>
      </p:sp>
    </p:spTree>
    <p:extLst>
      <p:ext uri="{BB962C8B-B14F-4D97-AF65-F5344CB8AC3E}">
        <p14:creationId xmlns:p14="http://schemas.microsoft.com/office/powerpoint/2010/main" val="375887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sp>
        <p:nvSpPr>
          <p:cNvPr id="13" name="Rounded Rectangle 4">
            <a:extLst>
              <a:ext uri="{FF2B5EF4-FFF2-40B4-BE49-F238E27FC236}">
                <a16:creationId xmlns:a16="http://schemas.microsoft.com/office/drawing/2014/main" id="{E3B97837-2696-9403-D539-3652AB943D84}"/>
              </a:ext>
            </a:extLst>
          </p:cNvPr>
          <p:cNvSpPr/>
          <p:nvPr/>
        </p:nvSpPr>
        <p:spPr>
          <a:xfrm>
            <a:off x="2488058" y="1454396"/>
            <a:ext cx="2880000" cy="660474"/>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lang="en-GB" sz="1200" kern="0">
                <a:solidFill>
                  <a:schemeClr val="bg1"/>
                </a:solidFill>
                <a:latin typeface="Calibri"/>
                <a:ea typeface="Calibri"/>
                <a:cs typeface="Calibri"/>
              </a:rPr>
              <a:t>A pop-up box appears: </a:t>
            </a:r>
            <a:r>
              <a:rPr lang="en-GB" sz="1200" b="1" kern="0">
                <a:solidFill>
                  <a:schemeClr val="bg1"/>
                </a:solidFill>
                <a:latin typeface="Calibri"/>
                <a:ea typeface="Calibri"/>
                <a:cs typeface="Calibri"/>
              </a:rPr>
              <a:t>PSU Requested.</a:t>
            </a:r>
            <a:endParaRPr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8B944A88-5C22-43A1-6D44-F96ABD64C8E2}"/>
              </a:ext>
            </a:extLst>
          </p:cNvPr>
          <p:cNvGrpSpPr/>
          <p:nvPr/>
        </p:nvGrpSpPr>
        <p:grpSpPr>
          <a:xfrm>
            <a:off x="407987" y="2431086"/>
            <a:ext cx="3520071" cy="894408"/>
            <a:chOff x="4314305" y="3009825"/>
            <a:chExt cx="2470786" cy="627799"/>
          </a:xfrm>
        </p:grpSpPr>
        <p:sp>
          <p:nvSpPr>
            <p:cNvPr id="26" name="Rounded Rectangle 4">
              <a:extLst>
                <a:ext uri="{FF2B5EF4-FFF2-40B4-BE49-F238E27FC236}">
                  <a16:creationId xmlns:a16="http://schemas.microsoft.com/office/drawing/2014/main" id="{2D4602A3-3E2F-76D8-3886-3AE1D5BCA39E}"/>
                </a:ext>
              </a:extLst>
            </p:cNvPr>
            <p:cNvSpPr/>
            <p:nvPr/>
          </p:nvSpPr>
          <p:spPr>
            <a:xfrm>
              <a:off x="4510891" y="3203260"/>
              <a:ext cx="2274200" cy="434364"/>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endPar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7" name="Oval 26">
              <a:extLst>
                <a:ext uri="{FF2B5EF4-FFF2-40B4-BE49-F238E27FC236}">
                  <a16:creationId xmlns:a16="http://schemas.microsoft.com/office/drawing/2014/main" id="{61F77AEF-5628-056E-5A66-63C097D8B149}"/>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29</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CDA17FC9-EECC-CAEA-305A-DFE1C4232E7F}"/>
              </a:ext>
            </a:extLst>
          </p:cNvPr>
          <p:cNvGrpSpPr/>
          <p:nvPr/>
        </p:nvGrpSpPr>
        <p:grpSpPr>
          <a:xfrm>
            <a:off x="6775813" y="1303403"/>
            <a:ext cx="4932000" cy="2348571"/>
            <a:chOff x="6852013" y="1303278"/>
            <a:chExt cx="4932000" cy="2348571"/>
          </a:xfrm>
        </p:grpSpPr>
        <p:pic>
          <p:nvPicPr>
            <p:cNvPr id="6" name="Picture 5">
              <a:extLst>
                <a:ext uri="{FF2B5EF4-FFF2-40B4-BE49-F238E27FC236}">
                  <a16:creationId xmlns:a16="http://schemas.microsoft.com/office/drawing/2014/main" id="{9F11F81A-C3D2-F8DC-3463-667E1FCF0465}"/>
                </a:ext>
              </a:extLst>
            </p:cNvPr>
            <p:cNvPicPr>
              <a:picLocks noChangeAspect="1"/>
            </p:cNvPicPr>
            <p:nvPr/>
          </p:nvPicPr>
          <p:blipFill>
            <a:blip r:embed="rId3"/>
            <a:stretch>
              <a:fillRect/>
            </a:stretch>
          </p:blipFill>
          <p:spPr>
            <a:xfrm>
              <a:off x="6852013" y="1303278"/>
              <a:ext cx="4932000" cy="2348571"/>
            </a:xfrm>
            <a:prstGeom prst="rect">
              <a:avLst/>
            </a:prstGeom>
            <a:ln w="12700">
              <a:solidFill>
                <a:schemeClr val="accent2"/>
              </a:solidFill>
            </a:ln>
          </p:spPr>
        </p:pic>
        <p:pic>
          <p:nvPicPr>
            <p:cNvPr id="8" name="Picture 7">
              <a:extLst>
                <a:ext uri="{FF2B5EF4-FFF2-40B4-BE49-F238E27FC236}">
                  <a16:creationId xmlns:a16="http://schemas.microsoft.com/office/drawing/2014/main" id="{0501B5FE-E8BE-76F1-35F6-2379C6B168B6}"/>
                </a:ext>
              </a:extLst>
            </p:cNvPr>
            <p:cNvPicPr>
              <a:picLocks noChangeAspect="1"/>
            </p:cNvPicPr>
            <p:nvPr/>
          </p:nvPicPr>
          <p:blipFill>
            <a:blip r:embed="rId4"/>
            <a:stretch>
              <a:fillRect/>
            </a:stretch>
          </p:blipFill>
          <p:spPr>
            <a:xfrm>
              <a:off x="7882941" y="1939166"/>
              <a:ext cx="2870143" cy="1065707"/>
            </a:xfrm>
            <a:prstGeom prst="rect">
              <a:avLst/>
            </a:prstGeom>
          </p:spPr>
        </p:pic>
        <p:pic>
          <p:nvPicPr>
            <p:cNvPr id="10" name="Picture 9">
              <a:extLst>
                <a:ext uri="{FF2B5EF4-FFF2-40B4-BE49-F238E27FC236}">
                  <a16:creationId xmlns:a16="http://schemas.microsoft.com/office/drawing/2014/main" id="{670DCED3-3FF5-C873-69F8-CB2A536D06B5}"/>
                </a:ext>
              </a:extLst>
            </p:cNvPr>
            <p:cNvPicPr>
              <a:picLocks noChangeAspect="1"/>
            </p:cNvPicPr>
            <p:nvPr/>
          </p:nvPicPr>
          <p:blipFill>
            <a:blip r:embed="rId5"/>
            <a:stretch>
              <a:fillRect/>
            </a:stretch>
          </p:blipFill>
          <p:spPr>
            <a:xfrm>
              <a:off x="10315915" y="2778164"/>
              <a:ext cx="727459" cy="298259"/>
            </a:xfrm>
            <a:prstGeom prst="rect">
              <a:avLst/>
            </a:prstGeom>
            <a:ln w="19050">
              <a:solidFill>
                <a:schemeClr val="accent2"/>
              </a:solidFill>
            </a:ln>
          </p:spPr>
        </p:pic>
      </p:grpSp>
      <p:cxnSp>
        <p:nvCxnSpPr>
          <p:cNvPr id="31" name="Connector: Elbow 30">
            <a:extLst>
              <a:ext uri="{FF2B5EF4-FFF2-40B4-BE49-F238E27FC236}">
                <a16:creationId xmlns:a16="http://schemas.microsoft.com/office/drawing/2014/main" id="{B3433041-5533-1FB8-8696-57233F1ECF73}"/>
              </a:ext>
            </a:extLst>
          </p:cNvPr>
          <p:cNvCxnSpPr>
            <a:cxnSpLocks/>
            <a:stCxn id="26" idx="3"/>
            <a:endCxn id="10" idx="1"/>
          </p:cNvCxnSpPr>
          <p:nvPr/>
        </p:nvCxnSpPr>
        <p:spPr>
          <a:xfrm flipV="1">
            <a:off x="3928058" y="2927419"/>
            <a:ext cx="6311657" cy="88662"/>
          </a:xfrm>
          <a:prstGeom prst="bentConnector3">
            <a:avLst>
              <a:gd name="adj1" fmla="val 50000"/>
            </a:avLst>
          </a:prstGeom>
          <a:noFill/>
          <a:ln w="19050" cap="flat" cmpd="sng" algn="ctr">
            <a:solidFill>
              <a:schemeClr val="accent2"/>
            </a:solidFill>
            <a:prstDash val="dash"/>
            <a:tailEnd type="triangle"/>
          </a:ln>
          <a:effectLst/>
        </p:spPr>
      </p:cxnSp>
      <p:grpSp>
        <p:nvGrpSpPr>
          <p:cNvPr id="7" name="Group 6">
            <a:extLst>
              <a:ext uri="{FF2B5EF4-FFF2-40B4-BE49-F238E27FC236}">
                <a16:creationId xmlns:a16="http://schemas.microsoft.com/office/drawing/2014/main" id="{07FC923F-44C2-9D17-43CC-C51AEDC361D2}"/>
              </a:ext>
            </a:extLst>
          </p:cNvPr>
          <p:cNvGrpSpPr/>
          <p:nvPr/>
        </p:nvGrpSpPr>
        <p:grpSpPr>
          <a:xfrm>
            <a:off x="407987" y="5142323"/>
            <a:ext cx="3520071" cy="1019501"/>
            <a:chOff x="4314305" y="3009825"/>
            <a:chExt cx="2470786" cy="715604"/>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274200" cy="522169"/>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Go to 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Project Status Updates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section and c</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the blue-linked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PSU Number</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30</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14" name="Picture 13">
            <a:extLst>
              <a:ext uri="{FF2B5EF4-FFF2-40B4-BE49-F238E27FC236}">
                <a16:creationId xmlns:a16="http://schemas.microsoft.com/office/drawing/2014/main" id="{03B87D1E-074D-6D1A-9F6D-25DFD0638971}"/>
              </a:ext>
            </a:extLst>
          </p:cNvPr>
          <p:cNvPicPr>
            <a:picLocks noChangeAspect="1"/>
          </p:cNvPicPr>
          <p:nvPr/>
        </p:nvPicPr>
        <p:blipFill>
          <a:blip r:embed="rId6"/>
          <a:stretch>
            <a:fillRect/>
          </a:stretch>
        </p:blipFill>
        <p:spPr>
          <a:xfrm>
            <a:off x="6852014" y="3803371"/>
            <a:ext cx="4932000" cy="2348571"/>
          </a:xfrm>
          <a:prstGeom prst="rect">
            <a:avLst/>
          </a:prstGeom>
          <a:ln w="12700">
            <a:solidFill>
              <a:schemeClr val="accent2"/>
            </a:solidFill>
          </a:ln>
        </p:spPr>
      </p:pic>
      <p:pic>
        <p:nvPicPr>
          <p:cNvPr id="29" name="Picture 28">
            <a:extLst>
              <a:ext uri="{FF2B5EF4-FFF2-40B4-BE49-F238E27FC236}">
                <a16:creationId xmlns:a16="http://schemas.microsoft.com/office/drawing/2014/main" id="{4BB63A7F-1613-FC9B-9CD7-FC9EB2422E17}"/>
              </a:ext>
            </a:extLst>
          </p:cNvPr>
          <p:cNvPicPr>
            <a:picLocks noChangeAspect="1"/>
          </p:cNvPicPr>
          <p:nvPr/>
        </p:nvPicPr>
        <p:blipFill>
          <a:blip r:embed="rId7"/>
          <a:stretch>
            <a:fillRect/>
          </a:stretch>
        </p:blipFill>
        <p:spPr>
          <a:xfrm>
            <a:off x="7823968" y="4999485"/>
            <a:ext cx="1434333" cy="142838"/>
          </a:xfrm>
          <a:prstGeom prst="rect">
            <a:avLst/>
          </a:prstGeom>
          <a:ln w="19050">
            <a:solidFill>
              <a:schemeClr val="accent2"/>
            </a:solidFill>
          </a:ln>
        </p:spPr>
      </p:pic>
      <p:cxnSp>
        <p:nvCxnSpPr>
          <p:cNvPr id="43" name="Connector: Elbow 42">
            <a:extLst>
              <a:ext uri="{FF2B5EF4-FFF2-40B4-BE49-F238E27FC236}">
                <a16:creationId xmlns:a16="http://schemas.microsoft.com/office/drawing/2014/main" id="{DED79AA6-346E-058D-9261-2477618C28A6}"/>
              </a:ext>
            </a:extLst>
          </p:cNvPr>
          <p:cNvCxnSpPr>
            <a:cxnSpLocks/>
            <a:stCxn id="9" idx="3"/>
            <a:endCxn id="29" idx="1"/>
          </p:cNvCxnSpPr>
          <p:nvPr/>
        </p:nvCxnSpPr>
        <p:spPr>
          <a:xfrm flipV="1">
            <a:off x="3928058" y="5070904"/>
            <a:ext cx="3895910" cy="718960"/>
          </a:xfrm>
          <a:prstGeom prst="bentConnector3">
            <a:avLst>
              <a:gd name="adj1" fmla="val 50000"/>
            </a:avLst>
          </a:prstGeom>
          <a:noFill/>
          <a:ln w="19050" cap="flat" cmpd="sng" algn="ctr">
            <a:solidFill>
              <a:schemeClr val="accent1"/>
            </a:solidFill>
            <a:prstDash val="dash"/>
            <a:tailEnd type="triangle"/>
          </a:ln>
          <a:effectLst/>
        </p:spPr>
      </p:cxnSp>
      <p:sp>
        <p:nvSpPr>
          <p:cNvPr id="17" name="Rounded Rectangle 4">
            <a:extLst>
              <a:ext uri="{FF2B5EF4-FFF2-40B4-BE49-F238E27FC236}">
                <a16:creationId xmlns:a16="http://schemas.microsoft.com/office/drawing/2014/main" id="{6C7928F5-B996-5B1C-BB26-3A04D5D14AA0}"/>
              </a:ext>
            </a:extLst>
          </p:cNvPr>
          <p:cNvSpPr/>
          <p:nvPr/>
        </p:nvSpPr>
        <p:spPr>
          <a:xfrm>
            <a:off x="1768058" y="3929746"/>
            <a:ext cx="3600000" cy="884683"/>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lnSpc>
                <a:spcPts val="1400"/>
              </a:lnSpc>
              <a:buSzPts val="2400"/>
              <a:defRPr/>
            </a:pPr>
            <a:r>
              <a:rPr lang="en-GB" sz="1200">
                <a:solidFill>
                  <a:srgbClr val="000000"/>
                </a:solidFill>
                <a:ea typeface="Calibri" panose="020F0502020204030204" pitchFamily="34" charset="0"/>
                <a:cs typeface="Calibri Light" panose="020F0302020204030204" pitchFamily="34" charset="0"/>
              </a:rPr>
              <a:t>Once PSU requested fields are completed and the record was saved, the Investigator should </a:t>
            </a:r>
            <a:r>
              <a:rPr lang="en-GB" sz="1200" b="1">
                <a:solidFill>
                  <a:srgbClr val="000000"/>
                </a:solidFill>
                <a:ea typeface="Calibri" panose="020F0502020204030204" pitchFamily="34" charset="0"/>
                <a:cs typeface="Calibri Light" panose="020F0302020204030204" pitchFamily="34" charset="0"/>
              </a:rPr>
              <a:t>submit PSU for AZ review.</a:t>
            </a:r>
          </a:p>
        </p:txBody>
      </p:sp>
    </p:spTree>
    <p:extLst>
      <p:ext uri="{BB962C8B-B14F-4D97-AF65-F5344CB8AC3E}">
        <p14:creationId xmlns:p14="http://schemas.microsoft.com/office/powerpoint/2010/main" val="3432148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6" y="2900821"/>
            <a:ext cx="3520071" cy="936055"/>
            <a:chOff x="4314305" y="3009825"/>
            <a:chExt cx="2470786" cy="657032"/>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274200" cy="46359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To submit PSU, click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workflow icon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and select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‘S</a:t>
              </a:r>
              <a:r>
                <a:rPr kumimoji="0" lang="en-GB" sz="1200" b="1" i="0" u="none" strike="noStrike" kern="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ubmit</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PSU’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from the dropdown menu</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31</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5" name="TextBox 4">
            <a:extLst>
              <a:ext uri="{FF2B5EF4-FFF2-40B4-BE49-F238E27FC236}">
                <a16:creationId xmlns:a16="http://schemas.microsoft.com/office/drawing/2014/main" id="{7686DB09-F483-4017-0AA8-7314ECD03E21}"/>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PSU Submission</a:t>
            </a:r>
          </a:p>
        </p:txBody>
      </p:sp>
      <p:sp>
        <p:nvSpPr>
          <p:cNvPr id="8" name="Rounded Rectangle 4">
            <a:extLst>
              <a:ext uri="{FF2B5EF4-FFF2-40B4-BE49-F238E27FC236}">
                <a16:creationId xmlns:a16="http://schemas.microsoft.com/office/drawing/2014/main" id="{4B08079F-4CB2-B4EF-9DB6-CC06BA61EF21}"/>
              </a:ext>
            </a:extLst>
          </p:cNvPr>
          <p:cNvSpPr/>
          <p:nvPr/>
        </p:nvSpPr>
        <p:spPr>
          <a:xfrm>
            <a:off x="2044064" y="4209856"/>
            <a:ext cx="3060000" cy="660474"/>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lang="en-GB" sz="1200" kern="0">
                <a:solidFill>
                  <a:schemeClr val="bg1"/>
                </a:solidFill>
                <a:latin typeface="Calibri"/>
                <a:ea typeface="Calibri"/>
                <a:cs typeface="Calibri"/>
              </a:rPr>
              <a:t>A pop-up box appears: </a:t>
            </a:r>
            <a:r>
              <a:rPr lang="en-GB" sz="1200" b="1" kern="0">
                <a:solidFill>
                  <a:schemeClr val="bg1"/>
                </a:solidFill>
                <a:latin typeface="Calibri"/>
                <a:ea typeface="Calibri"/>
                <a:cs typeface="Calibri"/>
              </a:rPr>
              <a:t>Start.</a:t>
            </a:r>
            <a:endParaRPr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92F6B143-18ED-9C2D-8D35-752CEF464130}"/>
              </a:ext>
            </a:extLst>
          </p:cNvPr>
          <p:cNvPicPr>
            <a:picLocks noChangeAspect="1"/>
          </p:cNvPicPr>
          <p:nvPr/>
        </p:nvPicPr>
        <p:blipFill>
          <a:blip r:embed="rId3"/>
          <a:stretch>
            <a:fillRect/>
          </a:stretch>
        </p:blipFill>
        <p:spPr>
          <a:xfrm>
            <a:off x="6852013" y="1303402"/>
            <a:ext cx="4932000" cy="2394345"/>
          </a:xfrm>
          <a:prstGeom prst="rect">
            <a:avLst/>
          </a:prstGeom>
          <a:ln w="12700">
            <a:solidFill>
              <a:schemeClr val="accent2"/>
            </a:solidFill>
          </a:ln>
        </p:spPr>
      </p:pic>
      <p:pic>
        <p:nvPicPr>
          <p:cNvPr id="13" name="Picture 12" descr="A screenshot of a computer&#10;&#10;Description automatically generated">
            <a:extLst>
              <a:ext uri="{FF2B5EF4-FFF2-40B4-BE49-F238E27FC236}">
                <a16:creationId xmlns:a16="http://schemas.microsoft.com/office/drawing/2014/main" id="{510EBF54-6544-5832-C244-1EBA2B886F15}"/>
              </a:ext>
            </a:extLst>
          </p:cNvPr>
          <p:cNvPicPr>
            <a:picLocks noChangeAspect="1"/>
          </p:cNvPicPr>
          <p:nvPr/>
        </p:nvPicPr>
        <p:blipFill rotWithShape="1">
          <a:blip r:embed="rId4"/>
          <a:srcRect l="1370" t="35064" r="2526" b="13778"/>
          <a:stretch/>
        </p:blipFill>
        <p:spPr>
          <a:xfrm>
            <a:off x="10137748" y="1880261"/>
            <a:ext cx="1272535" cy="291440"/>
          </a:xfrm>
          <a:prstGeom prst="rect">
            <a:avLst/>
          </a:prstGeom>
          <a:ln w="25400">
            <a:noFill/>
          </a:ln>
        </p:spPr>
      </p:pic>
      <p:pic>
        <p:nvPicPr>
          <p:cNvPr id="23" name="Picture 22">
            <a:extLst>
              <a:ext uri="{FF2B5EF4-FFF2-40B4-BE49-F238E27FC236}">
                <a16:creationId xmlns:a16="http://schemas.microsoft.com/office/drawing/2014/main" id="{3F130B4D-55B4-7BD5-3B82-08E33D9CCA0D}"/>
              </a:ext>
            </a:extLst>
          </p:cNvPr>
          <p:cNvPicPr>
            <a:picLocks noChangeAspect="1"/>
          </p:cNvPicPr>
          <p:nvPr/>
        </p:nvPicPr>
        <p:blipFill>
          <a:blip r:embed="rId5"/>
          <a:stretch>
            <a:fillRect/>
          </a:stretch>
        </p:blipFill>
        <p:spPr>
          <a:xfrm>
            <a:off x="11000509" y="1704506"/>
            <a:ext cx="409774" cy="201528"/>
          </a:xfrm>
          <a:prstGeom prst="rect">
            <a:avLst/>
          </a:prstGeom>
          <a:ln w="12700">
            <a:solidFill>
              <a:schemeClr val="accent2"/>
            </a:solidFill>
          </a:ln>
        </p:spPr>
      </p:pic>
      <p:cxnSp>
        <p:nvCxnSpPr>
          <p:cNvPr id="28" name="Straight Arrow Connector 27">
            <a:extLst>
              <a:ext uri="{FF2B5EF4-FFF2-40B4-BE49-F238E27FC236}">
                <a16:creationId xmlns:a16="http://schemas.microsoft.com/office/drawing/2014/main" id="{17D26F56-A7F7-1224-62C2-89F1C0B5E4B9}"/>
              </a:ext>
            </a:extLst>
          </p:cNvPr>
          <p:cNvCxnSpPr>
            <a:cxnSpLocks/>
            <a:stCxn id="9" idx="3"/>
            <a:endCxn id="13" idx="1"/>
          </p:cNvCxnSpPr>
          <p:nvPr/>
        </p:nvCxnSpPr>
        <p:spPr>
          <a:xfrm flipV="1">
            <a:off x="3928057" y="2025981"/>
            <a:ext cx="6209691" cy="1480658"/>
          </a:xfrm>
          <a:prstGeom prst="bentConnector3">
            <a:avLst>
              <a:gd name="adj1" fmla="val 37659"/>
            </a:avLst>
          </a:prstGeom>
          <a:ln w="19050">
            <a:solidFill>
              <a:schemeClr val="accent2"/>
            </a:solidFill>
            <a:prstDash val="dash"/>
            <a:tailEnd type="triangle"/>
          </a:ln>
          <a:effectLst/>
        </p:spPr>
        <p:style>
          <a:lnRef idx="2">
            <a:schemeClr val="accent1"/>
          </a:lnRef>
          <a:fillRef idx="0">
            <a:schemeClr val="accent1"/>
          </a:fillRef>
          <a:effectRef idx="1">
            <a:schemeClr val="accent1"/>
          </a:effectRef>
          <a:fontRef idx="minor">
            <a:schemeClr val="tx1"/>
          </a:fontRef>
        </p:style>
      </p:cxnSp>
      <p:grpSp>
        <p:nvGrpSpPr>
          <p:cNvPr id="38" name="Group 37">
            <a:extLst>
              <a:ext uri="{FF2B5EF4-FFF2-40B4-BE49-F238E27FC236}">
                <a16:creationId xmlns:a16="http://schemas.microsoft.com/office/drawing/2014/main" id="{5531AD17-69F1-A7C5-B2C9-E078369C80A2}"/>
              </a:ext>
            </a:extLst>
          </p:cNvPr>
          <p:cNvGrpSpPr/>
          <p:nvPr/>
        </p:nvGrpSpPr>
        <p:grpSpPr>
          <a:xfrm>
            <a:off x="6852013" y="3794507"/>
            <a:ext cx="4932000" cy="2394346"/>
            <a:chOff x="6852013" y="3794507"/>
            <a:chExt cx="4932000" cy="2394346"/>
          </a:xfrm>
        </p:grpSpPr>
        <p:pic>
          <p:nvPicPr>
            <p:cNvPr id="17" name="Picture 16">
              <a:extLst>
                <a:ext uri="{FF2B5EF4-FFF2-40B4-BE49-F238E27FC236}">
                  <a16:creationId xmlns:a16="http://schemas.microsoft.com/office/drawing/2014/main" id="{03ABF27D-BA2A-ED0D-87FC-EFFD94B24E39}"/>
                </a:ext>
              </a:extLst>
            </p:cNvPr>
            <p:cNvPicPr>
              <a:picLocks noChangeAspect="1"/>
            </p:cNvPicPr>
            <p:nvPr/>
          </p:nvPicPr>
          <p:blipFill>
            <a:blip r:embed="rId6"/>
            <a:stretch>
              <a:fillRect/>
            </a:stretch>
          </p:blipFill>
          <p:spPr>
            <a:xfrm>
              <a:off x="6852013" y="3794507"/>
              <a:ext cx="4932000" cy="2394346"/>
            </a:xfrm>
            <a:prstGeom prst="rect">
              <a:avLst/>
            </a:prstGeom>
            <a:ln w="12700">
              <a:solidFill>
                <a:schemeClr val="accent2"/>
              </a:solidFill>
            </a:ln>
          </p:spPr>
        </p:pic>
        <p:pic>
          <p:nvPicPr>
            <p:cNvPr id="35" name="Picture 34">
              <a:extLst>
                <a:ext uri="{FF2B5EF4-FFF2-40B4-BE49-F238E27FC236}">
                  <a16:creationId xmlns:a16="http://schemas.microsoft.com/office/drawing/2014/main" id="{10FFD488-8653-801D-3ABD-798CB899BDFC}"/>
                </a:ext>
              </a:extLst>
            </p:cNvPr>
            <p:cNvPicPr>
              <a:picLocks noChangeAspect="1"/>
            </p:cNvPicPr>
            <p:nvPr/>
          </p:nvPicPr>
          <p:blipFill>
            <a:blip r:embed="rId7"/>
            <a:stretch>
              <a:fillRect/>
            </a:stretch>
          </p:blipFill>
          <p:spPr>
            <a:xfrm>
              <a:off x="7767862" y="4515547"/>
              <a:ext cx="3100301" cy="952266"/>
            </a:xfrm>
            <a:prstGeom prst="rect">
              <a:avLst/>
            </a:prstGeom>
          </p:spPr>
        </p:pic>
        <p:pic>
          <p:nvPicPr>
            <p:cNvPr id="37" name="Picture 36">
              <a:extLst>
                <a:ext uri="{FF2B5EF4-FFF2-40B4-BE49-F238E27FC236}">
                  <a16:creationId xmlns:a16="http://schemas.microsoft.com/office/drawing/2014/main" id="{380BFDE0-E7EB-6A8B-FCB8-59122D255BD5}"/>
                </a:ext>
              </a:extLst>
            </p:cNvPr>
            <p:cNvPicPr>
              <a:picLocks noChangeAspect="1"/>
            </p:cNvPicPr>
            <p:nvPr/>
          </p:nvPicPr>
          <p:blipFill>
            <a:blip r:embed="rId8"/>
            <a:stretch>
              <a:fillRect/>
            </a:stretch>
          </p:blipFill>
          <p:spPr>
            <a:xfrm>
              <a:off x="10549031" y="5242463"/>
              <a:ext cx="510074" cy="312135"/>
            </a:xfrm>
            <a:prstGeom prst="rect">
              <a:avLst/>
            </a:prstGeom>
            <a:ln w="19050">
              <a:solidFill>
                <a:schemeClr val="accent2"/>
              </a:solidFill>
            </a:ln>
          </p:spPr>
        </p:pic>
      </p:grpSp>
      <p:grpSp>
        <p:nvGrpSpPr>
          <p:cNvPr id="39" name="Group 38">
            <a:extLst>
              <a:ext uri="{FF2B5EF4-FFF2-40B4-BE49-F238E27FC236}">
                <a16:creationId xmlns:a16="http://schemas.microsoft.com/office/drawing/2014/main" id="{B3D40C69-4A92-5C9F-444A-AD88604FAAC7}"/>
              </a:ext>
            </a:extLst>
          </p:cNvPr>
          <p:cNvGrpSpPr/>
          <p:nvPr/>
        </p:nvGrpSpPr>
        <p:grpSpPr>
          <a:xfrm>
            <a:off x="407986" y="4930502"/>
            <a:ext cx="3520071" cy="936055"/>
            <a:chOff x="4314305" y="3009825"/>
            <a:chExt cx="2470786" cy="657032"/>
          </a:xfrm>
        </p:grpSpPr>
        <p:sp>
          <p:nvSpPr>
            <p:cNvPr id="40" name="Rounded Rectangle 4">
              <a:extLst>
                <a:ext uri="{FF2B5EF4-FFF2-40B4-BE49-F238E27FC236}">
                  <a16:creationId xmlns:a16="http://schemas.microsoft.com/office/drawing/2014/main" id="{F2C9E0C8-0344-B062-C576-E9366BC89E86}"/>
                </a:ext>
              </a:extLst>
            </p:cNvPr>
            <p:cNvSpPr/>
            <p:nvPr/>
          </p:nvSpPr>
          <p:spPr>
            <a:xfrm>
              <a:off x="4510891" y="3203260"/>
              <a:ext cx="2274200" cy="46359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Start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to proceed with the submission and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send PSU for review</a:t>
              </a:r>
            </a:p>
          </p:txBody>
        </p:sp>
        <p:sp>
          <p:nvSpPr>
            <p:cNvPr id="41" name="Oval 40">
              <a:extLst>
                <a:ext uri="{FF2B5EF4-FFF2-40B4-BE49-F238E27FC236}">
                  <a16:creationId xmlns:a16="http://schemas.microsoft.com/office/drawing/2014/main" id="{CF172A48-D67E-95CB-25F1-E1FA770FE0F7}"/>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32</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2" name="Straight Arrow Connector 31">
            <a:extLst>
              <a:ext uri="{FF2B5EF4-FFF2-40B4-BE49-F238E27FC236}">
                <a16:creationId xmlns:a16="http://schemas.microsoft.com/office/drawing/2014/main" id="{21DE6A12-72BF-9814-2240-95DCB7B2BC5F}"/>
              </a:ext>
            </a:extLst>
          </p:cNvPr>
          <p:cNvCxnSpPr>
            <a:cxnSpLocks/>
            <a:stCxn id="40" idx="3"/>
            <a:endCxn id="37" idx="1"/>
          </p:cNvCxnSpPr>
          <p:nvPr/>
        </p:nvCxnSpPr>
        <p:spPr>
          <a:xfrm flipV="1">
            <a:off x="3928057" y="5398531"/>
            <a:ext cx="6620974" cy="137789"/>
          </a:xfrm>
          <a:prstGeom prst="bentConnector3">
            <a:avLst>
              <a:gd name="adj1" fmla="val 50000"/>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sp>
        <p:nvSpPr>
          <p:cNvPr id="2" name="Rounded Rectangle 4">
            <a:extLst>
              <a:ext uri="{FF2B5EF4-FFF2-40B4-BE49-F238E27FC236}">
                <a16:creationId xmlns:a16="http://schemas.microsoft.com/office/drawing/2014/main" id="{8FCE30CE-7C80-6367-0C4A-AC0E7BCC10B1}"/>
              </a:ext>
            </a:extLst>
          </p:cNvPr>
          <p:cNvSpPr/>
          <p:nvPr/>
        </p:nvSpPr>
        <p:spPr>
          <a:xfrm>
            <a:off x="1774064" y="1536128"/>
            <a:ext cx="3600000" cy="820215"/>
          </a:xfrm>
          <a:prstGeom prst="roundRect">
            <a:avLst>
              <a:gd name="adj" fmla="val 0"/>
            </a:avLst>
          </a:prstGeom>
          <a:solidFill>
            <a:srgbClr val="F8D580"/>
          </a:solidFill>
          <a:ln w="19050" cap="flat" cmpd="sng" algn="ctr">
            <a:solidFill>
              <a:schemeClr val="accent2"/>
            </a:solidFill>
            <a:prstDash val="solid"/>
          </a:ln>
          <a:effectLst/>
        </p:spPr>
        <p:txBody>
          <a:bodyPr lIns="252000" tIns="45720" rIns="25200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8">
              <a:lnSpc>
                <a:spcPts val="1400"/>
              </a:lnSpc>
              <a:buSzPts val="2400"/>
              <a:defRPr/>
            </a:pPr>
            <a:r>
              <a:rPr kumimoji="0" lang="en-GB" sz="1200" i="0" u="none" strike="noStrike" kern="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When PSU has not been submitted for </a:t>
            </a:r>
            <a:r>
              <a:rPr kumimoji="0" lang="en-GB" sz="1200" b="1" i="0" u="none" strike="noStrike" kern="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48 hours </a:t>
            </a:r>
            <a:r>
              <a:rPr kumimoji="0" lang="en-GB" sz="1200" i="0" u="none" strike="noStrike" kern="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and remains in 'Saved’ state, the Investigator will be notified via email about </a:t>
            </a:r>
            <a:r>
              <a:rPr kumimoji="0" lang="en-GB" sz="1200" b="1" i="0" u="none" strike="noStrike" kern="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Pending submission</a:t>
            </a:r>
            <a:r>
              <a:rPr kumimoji="0" lang="en-GB" sz="1200" i="0" u="none" strike="noStrike" kern="0" cap="none" spc="0" normalizeH="0" baseline="0" noProof="0">
                <a:ln>
                  <a:noFill/>
                </a:ln>
                <a:solidFill>
                  <a:srgbClr val="000000"/>
                </a:solidFill>
                <a:effectLst/>
                <a:uLnTx/>
                <a:uFillTx/>
                <a:ea typeface="Calibri" panose="020F0502020204030204" pitchFamily="34" charset="0"/>
                <a:cs typeface="Calibri Light" panose="020F0302020204030204" pitchFamily="34" charset="0"/>
              </a:rPr>
              <a:t>. </a:t>
            </a:r>
            <a:endParaRPr lang="en-GB" sz="1200" kern="0">
              <a:solidFill>
                <a:srgbClr val="000000"/>
              </a:solidFill>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27871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D2BD9ABC-410F-2BC0-5372-1F3995CA8AEB}"/>
              </a:ext>
            </a:extLst>
          </p:cNvPr>
          <p:cNvPicPr>
            <a:picLocks noChangeAspect="1"/>
          </p:cNvPicPr>
          <p:nvPr/>
        </p:nvPicPr>
        <p:blipFill>
          <a:blip r:embed="rId3"/>
          <a:stretch>
            <a:fillRect/>
          </a:stretch>
        </p:blipFill>
        <p:spPr>
          <a:xfrm>
            <a:off x="6868802" y="3798004"/>
            <a:ext cx="4932000" cy="2241818"/>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sp>
        <p:nvSpPr>
          <p:cNvPr id="13" name="Rounded Rectangle 4">
            <a:extLst>
              <a:ext uri="{FF2B5EF4-FFF2-40B4-BE49-F238E27FC236}">
                <a16:creationId xmlns:a16="http://schemas.microsoft.com/office/drawing/2014/main" id="{E3B97837-2696-9403-D539-3652AB943D84}"/>
              </a:ext>
            </a:extLst>
          </p:cNvPr>
          <p:cNvSpPr/>
          <p:nvPr/>
        </p:nvSpPr>
        <p:spPr>
          <a:xfrm>
            <a:off x="1621994" y="1516976"/>
            <a:ext cx="3780000" cy="742842"/>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lang="en-GB" sz="1200" kern="0">
                <a:solidFill>
                  <a:schemeClr val="bg1"/>
                </a:solidFill>
                <a:latin typeface="Calibri"/>
                <a:ea typeface="Calibri"/>
                <a:cs typeface="Calibri"/>
              </a:rPr>
              <a:t>PSU Status changes to </a:t>
            </a:r>
            <a:r>
              <a:rPr lang="en-GB" sz="1200" b="1" kern="0">
                <a:solidFill>
                  <a:schemeClr val="bg1"/>
                </a:solidFill>
                <a:latin typeface="Calibri"/>
                <a:ea typeface="Calibri"/>
                <a:cs typeface="Calibri"/>
              </a:rPr>
              <a:t>In Review. </a:t>
            </a:r>
          </a:p>
          <a:p>
            <a:pPr algn="ctr" defTabSz="914378">
              <a:lnSpc>
                <a:spcPts val="1400"/>
              </a:lnSpc>
              <a:buSzPts val="2400"/>
              <a:defRPr/>
            </a:pPr>
            <a:r>
              <a:rPr lang="en-GB" sz="1200" kern="0">
                <a:solidFill>
                  <a:schemeClr val="bg1"/>
                </a:solidFill>
                <a:latin typeface="Calibri"/>
                <a:ea typeface="Calibri"/>
                <a:cs typeface="Calibri"/>
              </a:rPr>
              <a:t>External users </a:t>
            </a:r>
            <a:r>
              <a:rPr lang="en-GB" sz="1200" b="1" kern="0">
                <a:solidFill>
                  <a:schemeClr val="bg1"/>
                </a:solidFill>
                <a:latin typeface="Calibri"/>
                <a:ea typeface="Calibri"/>
                <a:cs typeface="Calibri"/>
              </a:rPr>
              <a:t>cannot edit</a:t>
            </a:r>
            <a:r>
              <a:rPr lang="en-GB" sz="1200" kern="0">
                <a:solidFill>
                  <a:schemeClr val="bg1"/>
                </a:solidFill>
                <a:latin typeface="Calibri"/>
                <a:ea typeface="Calibri"/>
                <a:cs typeface="Calibri"/>
              </a:rPr>
              <a:t> the record in review state.</a:t>
            </a:r>
          </a:p>
        </p:txBody>
      </p:sp>
      <p:sp>
        <p:nvSpPr>
          <p:cNvPr id="5" name="TextBox 4">
            <a:extLst>
              <a:ext uri="{FF2B5EF4-FFF2-40B4-BE49-F238E27FC236}">
                <a16:creationId xmlns:a16="http://schemas.microsoft.com/office/drawing/2014/main" id="{868E4A64-2753-817D-8DB1-893A557FA353}"/>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PSU </a:t>
            </a: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Review</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6144C323-31B9-D5CD-F768-D457BFC56DF3}"/>
              </a:ext>
            </a:extLst>
          </p:cNvPr>
          <p:cNvPicPr>
            <a:picLocks noChangeAspect="1"/>
          </p:cNvPicPr>
          <p:nvPr/>
        </p:nvPicPr>
        <p:blipFill>
          <a:blip r:embed="rId4"/>
          <a:stretch>
            <a:fillRect/>
          </a:stretch>
        </p:blipFill>
        <p:spPr>
          <a:xfrm>
            <a:off x="6852013" y="1303403"/>
            <a:ext cx="4932000" cy="2339979"/>
          </a:xfrm>
          <a:prstGeom prst="rect">
            <a:avLst/>
          </a:prstGeom>
          <a:ln w="12700">
            <a:solidFill>
              <a:schemeClr val="accent2"/>
            </a:solidFill>
          </a:ln>
        </p:spPr>
      </p:pic>
      <p:pic>
        <p:nvPicPr>
          <p:cNvPr id="21" name="Picture 20">
            <a:extLst>
              <a:ext uri="{FF2B5EF4-FFF2-40B4-BE49-F238E27FC236}">
                <a16:creationId xmlns:a16="http://schemas.microsoft.com/office/drawing/2014/main" id="{AE391E6C-B972-A91D-577C-63895FD19D33}"/>
              </a:ext>
            </a:extLst>
          </p:cNvPr>
          <p:cNvPicPr>
            <a:picLocks noChangeAspect="1"/>
          </p:cNvPicPr>
          <p:nvPr/>
        </p:nvPicPr>
        <p:blipFill rotWithShape="1">
          <a:blip r:embed="rId5"/>
          <a:srcRect l="2308" b="5764"/>
          <a:stretch/>
        </p:blipFill>
        <p:spPr>
          <a:xfrm>
            <a:off x="8888889" y="1685448"/>
            <a:ext cx="858248" cy="301051"/>
          </a:xfrm>
          <a:prstGeom prst="rect">
            <a:avLst/>
          </a:prstGeom>
          <a:ln w="19050">
            <a:solidFill>
              <a:schemeClr val="accent2"/>
            </a:solidFill>
          </a:ln>
        </p:spPr>
      </p:pic>
      <p:sp>
        <p:nvSpPr>
          <p:cNvPr id="51" name="Rounded Rectangle 4">
            <a:extLst>
              <a:ext uri="{FF2B5EF4-FFF2-40B4-BE49-F238E27FC236}">
                <a16:creationId xmlns:a16="http://schemas.microsoft.com/office/drawing/2014/main" id="{2DAE978B-80BD-CB8F-95B0-F38C70EF1DCA}"/>
              </a:ext>
            </a:extLst>
          </p:cNvPr>
          <p:cNvSpPr/>
          <p:nvPr/>
        </p:nvSpPr>
        <p:spPr>
          <a:xfrm>
            <a:off x="697498" y="2853135"/>
            <a:ext cx="3780000" cy="1026695"/>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45720" rtlCol="0" anchor="ctr">
            <a:noAutofit/>
          </a:bodyPr>
          <a:lstStyle/>
          <a:p>
            <a:pPr algn="ctr" defTabSz="914378">
              <a:lnSpc>
                <a:spcPts val="1400"/>
              </a:lnSpc>
              <a:spcAft>
                <a:spcPts val="600"/>
              </a:spcAft>
              <a:buSzPts val="2400"/>
              <a:defRPr/>
            </a:pPr>
            <a:r>
              <a:rPr lang="en-GB" sz="1200" kern="0">
                <a:solidFill>
                  <a:srgbClr val="000000"/>
                </a:solidFill>
                <a:latin typeface="Calibri"/>
                <a:ea typeface="Calibri"/>
                <a:cs typeface="Calibri"/>
              </a:rPr>
              <a:t>Local Coordinator reviews the PSU. Depending on the </a:t>
            </a:r>
            <a:r>
              <a:rPr lang="en-GB" sz="1200" b="1" kern="0">
                <a:solidFill>
                  <a:srgbClr val="000000"/>
                </a:solidFill>
                <a:latin typeface="Calibri"/>
                <a:ea typeface="Calibri"/>
                <a:cs typeface="Calibri"/>
              </a:rPr>
              <a:t>review outcome</a:t>
            </a:r>
            <a:r>
              <a:rPr lang="en-GB" sz="1200" kern="0">
                <a:solidFill>
                  <a:srgbClr val="000000"/>
                </a:solidFill>
                <a:latin typeface="Calibri"/>
                <a:ea typeface="Calibri"/>
                <a:cs typeface="Calibri"/>
              </a:rPr>
              <a:t>, further tasks may be generated. </a:t>
            </a:r>
          </a:p>
          <a:p>
            <a:pPr algn="ctr" defTabSz="914378">
              <a:lnSpc>
                <a:spcPts val="1400"/>
              </a:lnSpc>
              <a:buSzPts val="2400"/>
              <a:defRPr/>
            </a:pPr>
            <a:r>
              <a:rPr lang="en-GB" sz="1200" kern="0">
                <a:solidFill>
                  <a:srgbClr val="000000"/>
                </a:solidFill>
                <a:latin typeface="Calibri"/>
                <a:ea typeface="Calibri"/>
                <a:cs typeface="Calibri"/>
              </a:rPr>
              <a:t>A notification with the review verdict and comments will be sent via email once the review is completed. </a:t>
            </a:r>
            <a:endParaRPr lang="en-GB" sz="1200" b="1" i="0" u="none" strike="noStrike" kern="0" cap="none" spc="0" normalizeH="0" baseline="0" noProof="0">
              <a:ln>
                <a:noFill/>
              </a:ln>
              <a:solidFill>
                <a:srgbClr val="000000"/>
              </a:solidFill>
              <a:effectLst/>
              <a:uLnTx/>
              <a:uFillTx/>
              <a:latin typeface="Calibri"/>
              <a:ea typeface="Calibri"/>
              <a:cs typeface="Calibri"/>
            </a:endParaRPr>
          </a:p>
        </p:txBody>
      </p:sp>
      <p:sp>
        <p:nvSpPr>
          <p:cNvPr id="4" name="Rounded Rectangle 4">
            <a:extLst>
              <a:ext uri="{FF2B5EF4-FFF2-40B4-BE49-F238E27FC236}">
                <a16:creationId xmlns:a16="http://schemas.microsoft.com/office/drawing/2014/main" id="{883F65CF-4B79-22BB-7983-28394ED002DC}"/>
              </a:ext>
            </a:extLst>
          </p:cNvPr>
          <p:cNvSpPr/>
          <p:nvPr/>
        </p:nvSpPr>
        <p:spPr>
          <a:xfrm>
            <a:off x="1621994" y="4189791"/>
            <a:ext cx="3780000" cy="1021298"/>
          </a:xfrm>
          <a:prstGeom prst="roundRect">
            <a:avLst>
              <a:gd name="adj" fmla="val 0"/>
            </a:avLst>
          </a:prstGeom>
          <a:solidFill>
            <a:schemeClr val="tx1"/>
          </a:solidFill>
          <a:ln w="6350" cap="flat" cmpd="sng" algn="ctr">
            <a:noFill/>
            <a:prstDash val="solid"/>
          </a:ln>
          <a:effectLst/>
        </p:spPr>
        <p:txBody>
          <a:bodyPr lIns="216000" tIns="36000" rIns="216000" rtlCol="0" anchor="ctr">
            <a:normAutofit/>
          </a:bodyPr>
          <a:lstStyle/>
          <a:p>
            <a:pPr algn="ctr" defTabSz="914378">
              <a:lnSpc>
                <a:spcPts val="1400"/>
              </a:lnSpc>
              <a:spcAft>
                <a:spcPts val="600"/>
              </a:spcAft>
              <a:buSzPts val="2400"/>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the Verdict is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Review and Resubmit’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the task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PSU sent for review and resubmit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with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Instructions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appears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under the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PSU record.</a:t>
            </a:r>
          </a:p>
          <a:p>
            <a:pPr algn="ctr" defTabSz="914378">
              <a:lnSpc>
                <a:spcPts val="1400"/>
              </a:lnSpc>
              <a:buSzPts val="2400"/>
              <a:defRPr/>
            </a:pPr>
            <a:r>
              <a:rPr lang="en-GB" sz="1200" kern="0">
                <a:solidFill>
                  <a:schemeClr val="bg1"/>
                </a:solidFill>
                <a:ea typeface="Calibri"/>
                <a:cs typeface="Calibri"/>
              </a:rPr>
              <a:t>PSU status has changed to </a:t>
            </a:r>
            <a:r>
              <a:rPr lang="en-GB" sz="1200" b="1" kern="0">
                <a:solidFill>
                  <a:schemeClr val="bg1"/>
                </a:solidFill>
                <a:ea typeface="Calibri"/>
                <a:cs typeface="Calibri"/>
              </a:rPr>
              <a:t>Review and Resubmit.</a:t>
            </a:r>
            <a:endParaRPr lang="en-US" sz="1200" b="1" kern="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AAB2F0B9-50B8-28EC-7C98-A60A8EE91DD4}"/>
              </a:ext>
            </a:extLst>
          </p:cNvPr>
          <p:cNvPicPr>
            <a:picLocks noChangeAspect="1"/>
          </p:cNvPicPr>
          <p:nvPr/>
        </p:nvPicPr>
        <p:blipFill rotWithShape="1">
          <a:blip r:embed="rId6"/>
          <a:srcRect t="5300" r="3773" b="4888"/>
          <a:stretch/>
        </p:blipFill>
        <p:spPr>
          <a:xfrm>
            <a:off x="8415791" y="4025427"/>
            <a:ext cx="1098282" cy="230639"/>
          </a:xfrm>
          <a:prstGeom prst="rect">
            <a:avLst/>
          </a:prstGeom>
          <a:ln w="19050">
            <a:solidFill>
              <a:schemeClr val="accent2"/>
            </a:solidFill>
          </a:ln>
        </p:spPr>
      </p:pic>
      <p:pic>
        <p:nvPicPr>
          <p:cNvPr id="30" name="Picture 29">
            <a:extLst>
              <a:ext uri="{FF2B5EF4-FFF2-40B4-BE49-F238E27FC236}">
                <a16:creationId xmlns:a16="http://schemas.microsoft.com/office/drawing/2014/main" id="{61B8DC48-6D46-89F2-B73C-FF3A4D5E02B1}"/>
              </a:ext>
            </a:extLst>
          </p:cNvPr>
          <p:cNvPicPr>
            <a:picLocks noChangeAspect="1"/>
          </p:cNvPicPr>
          <p:nvPr/>
        </p:nvPicPr>
        <p:blipFill>
          <a:blip r:embed="rId7"/>
          <a:stretch>
            <a:fillRect/>
          </a:stretch>
        </p:blipFill>
        <p:spPr>
          <a:xfrm>
            <a:off x="7543167" y="4422262"/>
            <a:ext cx="2976724" cy="938947"/>
          </a:xfrm>
          <a:prstGeom prst="rect">
            <a:avLst/>
          </a:prstGeom>
          <a:ln w="19050">
            <a:solidFill>
              <a:srgbClr val="F0AB00"/>
            </a:solidFill>
          </a:ln>
        </p:spPr>
      </p:pic>
      <p:cxnSp>
        <p:nvCxnSpPr>
          <p:cNvPr id="31" name="Connector: Elbow 30">
            <a:extLst>
              <a:ext uri="{FF2B5EF4-FFF2-40B4-BE49-F238E27FC236}">
                <a16:creationId xmlns:a16="http://schemas.microsoft.com/office/drawing/2014/main" id="{8FC70903-E48F-B5C3-243A-2801739BC41C}"/>
              </a:ext>
            </a:extLst>
          </p:cNvPr>
          <p:cNvCxnSpPr>
            <a:cxnSpLocks/>
            <a:stCxn id="32" idx="3"/>
            <a:endCxn id="30" idx="1"/>
          </p:cNvCxnSpPr>
          <p:nvPr/>
        </p:nvCxnSpPr>
        <p:spPr>
          <a:xfrm flipV="1">
            <a:off x="4513498" y="4891736"/>
            <a:ext cx="3029669" cy="1136540"/>
          </a:xfrm>
          <a:prstGeom prst="bentConnector3">
            <a:avLst>
              <a:gd name="adj1" fmla="val 50000"/>
            </a:avLst>
          </a:prstGeom>
          <a:noFill/>
          <a:ln w="19050" cap="flat" cmpd="sng" algn="ctr">
            <a:solidFill>
              <a:srgbClr val="F0AB00"/>
            </a:solidFill>
            <a:prstDash val="dash"/>
            <a:miter lim="800000"/>
            <a:tailEnd type="triangle"/>
          </a:ln>
          <a:effectLst/>
        </p:spPr>
      </p:cxnSp>
      <p:sp>
        <p:nvSpPr>
          <p:cNvPr id="32" name="Rounded Rectangle 4">
            <a:extLst>
              <a:ext uri="{FF2B5EF4-FFF2-40B4-BE49-F238E27FC236}">
                <a16:creationId xmlns:a16="http://schemas.microsoft.com/office/drawing/2014/main" id="{4E53AA7A-8822-128A-EC3C-D587B0D41A00}"/>
              </a:ext>
            </a:extLst>
          </p:cNvPr>
          <p:cNvSpPr/>
          <p:nvPr/>
        </p:nvSpPr>
        <p:spPr>
          <a:xfrm>
            <a:off x="697498" y="5656855"/>
            <a:ext cx="3816000" cy="742842"/>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45720" rtlCol="0" anchor="ctr">
            <a:noAutofit/>
          </a:bodyPr>
          <a:lstStyle/>
          <a:p>
            <a:pPr algn="ctr" defTabSz="914378">
              <a:lnSpc>
                <a:spcPts val="1400"/>
              </a:lnSpc>
              <a:spcAft>
                <a:spcPts val="600"/>
              </a:spcAft>
              <a:buSzPts val="2400"/>
              <a:defRPr/>
            </a:pPr>
            <a:r>
              <a:rPr lang="en-GB" sz="1200" kern="0">
                <a:solidFill>
                  <a:srgbClr val="000000"/>
                </a:solidFill>
                <a:latin typeface="Calibri Light" panose="020F0302020204030204" pitchFamily="34" charset="0"/>
                <a:cs typeface="Calibri Light" panose="020F0302020204030204" pitchFamily="34" charset="0"/>
              </a:rPr>
              <a:t>Follow instructions in the</a:t>
            </a:r>
            <a:r>
              <a:rPr lang="en-GB" sz="1200" b="1" kern="0">
                <a:solidFill>
                  <a:srgbClr val="000000"/>
                </a:solidFill>
                <a:latin typeface="Calibri Light" panose="020F0302020204030204" pitchFamily="34" charset="0"/>
                <a:cs typeface="Calibri Light" panose="020F0302020204030204" pitchFamily="34" charset="0"/>
              </a:rPr>
              <a:t> Help Section–Review and Resubmit </a:t>
            </a:r>
            <a:r>
              <a:rPr lang="en-GB" sz="1200" kern="0">
                <a:solidFill>
                  <a:srgbClr val="000000"/>
                </a:solidFill>
                <a:latin typeface="Calibri Light" panose="020F0302020204030204" pitchFamily="34" charset="0"/>
                <a:cs typeface="Calibri Light" panose="020F0302020204030204" pitchFamily="34" charset="0"/>
              </a:rPr>
              <a:t>to provide requested update and resubmit PSU. </a:t>
            </a:r>
            <a:endParaRPr lang="en-GB" sz="1200" b="1" i="0" u="none" strike="noStrike" kern="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7836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5E9D93C-8480-6D87-CFEA-F55DDDF9D6CD}"/>
              </a:ext>
            </a:extLst>
          </p:cNvPr>
          <p:cNvPicPr>
            <a:picLocks noChangeAspect="1"/>
          </p:cNvPicPr>
          <p:nvPr/>
        </p:nvPicPr>
        <p:blipFill>
          <a:blip r:embed="rId3"/>
          <a:stretch>
            <a:fillRect/>
          </a:stretch>
        </p:blipFill>
        <p:spPr>
          <a:xfrm>
            <a:off x="6852013" y="1303403"/>
            <a:ext cx="4932000" cy="2348571"/>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pic>
        <p:nvPicPr>
          <p:cNvPr id="18" name="Picture 17" descr="A blue square with white text&#10;&#10;Description automatically generated with low confidence">
            <a:extLst>
              <a:ext uri="{FF2B5EF4-FFF2-40B4-BE49-F238E27FC236}">
                <a16:creationId xmlns:a16="http://schemas.microsoft.com/office/drawing/2014/main" id="{985F5AD1-8261-39B3-4D00-2F2D8606305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805" t="18213" r="7419" b="16550"/>
          <a:stretch/>
        </p:blipFill>
        <p:spPr>
          <a:xfrm>
            <a:off x="11165659" y="1921625"/>
            <a:ext cx="676567" cy="270626"/>
          </a:xfrm>
          <a:prstGeom prst="rect">
            <a:avLst/>
          </a:prstGeom>
          <a:ln w="19050">
            <a:solidFill>
              <a:schemeClr val="accent2"/>
            </a:solidFill>
          </a:ln>
        </p:spPr>
      </p:pic>
      <p:sp>
        <p:nvSpPr>
          <p:cNvPr id="17" name="TextBox 16">
            <a:extLst>
              <a:ext uri="{FF2B5EF4-FFF2-40B4-BE49-F238E27FC236}">
                <a16:creationId xmlns:a16="http://schemas.microsoft.com/office/drawing/2014/main" id="{1EEC1A32-2AFE-42EE-7DD5-6BF9D00B8769}"/>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PSU sent for review and resubmit</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88C3706-602A-C3F6-7750-6B71DB46D07D}"/>
              </a:ext>
            </a:extLst>
          </p:cNvPr>
          <p:cNvPicPr>
            <a:picLocks noChangeAspect="1"/>
          </p:cNvPicPr>
          <p:nvPr/>
        </p:nvPicPr>
        <p:blipFill rotWithShape="1">
          <a:blip r:embed="rId5"/>
          <a:srcRect t="5300" r="3773" b="4888"/>
          <a:stretch/>
        </p:blipFill>
        <p:spPr>
          <a:xfrm>
            <a:off x="8785661" y="1682415"/>
            <a:ext cx="1098282" cy="230639"/>
          </a:xfrm>
          <a:prstGeom prst="rect">
            <a:avLst/>
          </a:prstGeom>
          <a:ln w="19050">
            <a:solidFill>
              <a:schemeClr val="accent2"/>
            </a:solidFill>
          </a:ln>
        </p:spPr>
      </p:pic>
      <p:grpSp>
        <p:nvGrpSpPr>
          <p:cNvPr id="13" name="Group 12">
            <a:extLst>
              <a:ext uri="{FF2B5EF4-FFF2-40B4-BE49-F238E27FC236}">
                <a16:creationId xmlns:a16="http://schemas.microsoft.com/office/drawing/2014/main" id="{49B08D4E-68C4-CB56-F9BF-F5214D4F0714}"/>
              </a:ext>
            </a:extLst>
          </p:cNvPr>
          <p:cNvGrpSpPr/>
          <p:nvPr/>
        </p:nvGrpSpPr>
        <p:grpSpPr>
          <a:xfrm>
            <a:off x="405590" y="2025326"/>
            <a:ext cx="3700071" cy="1024304"/>
            <a:chOff x="4314305" y="3009825"/>
            <a:chExt cx="2597131" cy="718975"/>
          </a:xfrm>
        </p:grpSpPr>
        <p:sp>
          <p:nvSpPr>
            <p:cNvPr id="14" name="Rounded Rectangle 4">
              <a:extLst>
                <a:ext uri="{FF2B5EF4-FFF2-40B4-BE49-F238E27FC236}">
                  <a16:creationId xmlns:a16="http://schemas.microsoft.com/office/drawing/2014/main" id="{66047F60-6293-7D48-57B3-D970D894A651}"/>
                </a:ext>
              </a:extLst>
            </p:cNvPr>
            <p:cNvSpPr/>
            <p:nvPr/>
          </p:nvSpPr>
          <p:spPr>
            <a:xfrm>
              <a:off x="4510891" y="3203260"/>
              <a:ext cx="2400545" cy="52554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Accept</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and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f</a:t>
              </a:r>
              <a:r>
                <a:rPr kumimoji="0" lang="en-GB" sz="1200" b="0" i="0" u="none" strike="noStrike" kern="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ollow</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comments from </a:t>
              </a: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AZ reviewers to update the PSU</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969B90D8-9801-F02B-0BA2-191E666E9833}"/>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33</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9" name="Group 18">
            <a:extLst>
              <a:ext uri="{FF2B5EF4-FFF2-40B4-BE49-F238E27FC236}">
                <a16:creationId xmlns:a16="http://schemas.microsoft.com/office/drawing/2014/main" id="{A0DA7EBF-A3BB-5BCB-7AAB-565AC4C02A1C}"/>
              </a:ext>
            </a:extLst>
          </p:cNvPr>
          <p:cNvGrpSpPr/>
          <p:nvPr/>
        </p:nvGrpSpPr>
        <p:grpSpPr>
          <a:xfrm>
            <a:off x="405590" y="3705177"/>
            <a:ext cx="3520071" cy="929055"/>
            <a:chOff x="4314305" y="3009825"/>
            <a:chExt cx="2470786" cy="652118"/>
          </a:xfrm>
        </p:grpSpPr>
        <p:sp>
          <p:nvSpPr>
            <p:cNvPr id="22" name="Rounded Rectangle 4">
              <a:extLst>
                <a:ext uri="{FF2B5EF4-FFF2-40B4-BE49-F238E27FC236}">
                  <a16:creationId xmlns:a16="http://schemas.microsoft.com/office/drawing/2014/main" id="{7868D9BE-16BB-A380-A7B7-5BF9B67C1D13}"/>
                </a:ext>
              </a:extLst>
            </p:cNvPr>
            <p:cNvSpPr/>
            <p:nvPr/>
          </p:nvSpPr>
          <p:spPr>
            <a:xfrm>
              <a:off x="4510891" y="3203260"/>
              <a:ext cx="2274200" cy="458683"/>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Arial" panose="020B0604020202020204" pitchFamily="34" charset="0"/>
                </a:rPr>
                <a:t>C</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pencil icon </a:t>
              </a:r>
              <a:r>
                <a:rPr lang="en-GB" sz="1200">
                  <a:solidFill>
                    <a:schemeClr val="bg1"/>
                  </a:solidFill>
                  <a:effectLst/>
                  <a:latin typeface="Calibri" panose="020F0502020204030204" pitchFamily="34" charset="0"/>
                  <a:ea typeface="Calibri" panose="020F0502020204030204" pitchFamily="34" charset="0"/>
                  <a:cs typeface="Arial" panose="020B0604020202020204" pitchFamily="34" charset="0"/>
                </a:rPr>
                <a:t>to edit the fields and make requested changes </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Oval 22">
              <a:extLst>
                <a:ext uri="{FF2B5EF4-FFF2-40B4-BE49-F238E27FC236}">
                  <a16:creationId xmlns:a16="http://schemas.microsoft.com/office/drawing/2014/main" id="{98C6082C-217C-CF71-F973-61246A8F8B0C}"/>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34</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4" name="Picture 23">
            <a:extLst>
              <a:ext uri="{FF2B5EF4-FFF2-40B4-BE49-F238E27FC236}">
                <a16:creationId xmlns:a16="http://schemas.microsoft.com/office/drawing/2014/main" id="{B0801E9F-6D50-B8C3-2E43-923848D73D76}"/>
              </a:ext>
            </a:extLst>
          </p:cNvPr>
          <p:cNvPicPr>
            <a:picLocks noChangeAspect="1"/>
          </p:cNvPicPr>
          <p:nvPr/>
        </p:nvPicPr>
        <p:blipFill>
          <a:blip r:embed="rId6"/>
          <a:stretch>
            <a:fillRect/>
          </a:stretch>
        </p:blipFill>
        <p:spPr>
          <a:xfrm>
            <a:off x="6852013" y="3787287"/>
            <a:ext cx="4932000" cy="2376405"/>
          </a:xfrm>
          <a:prstGeom prst="rect">
            <a:avLst/>
          </a:prstGeom>
          <a:ln w="12700">
            <a:solidFill>
              <a:schemeClr val="accent2"/>
            </a:solidFill>
          </a:ln>
        </p:spPr>
      </p:pic>
      <p:pic>
        <p:nvPicPr>
          <p:cNvPr id="37" name="Picture 36" descr="A black screen with a pencil and a line&#10;&#10;Description automatically generated">
            <a:extLst>
              <a:ext uri="{FF2B5EF4-FFF2-40B4-BE49-F238E27FC236}">
                <a16:creationId xmlns:a16="http://schemas.microsoft.com/office/drawing/2014/main" id="{9ABEB9BF-FCFD-BDF3-3E17-426EE5FCF17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29879" t="4314" b="33235"/>
          <a:stretch/>
        </p:blipFill>
        <p:spPr>
          <a:xfrm>
            <a:off x="11329820" y="4204105"/>
            <a:ext cx="290031" cy="230639"/>
          </a:xfrm>
          <a:prstGeom prst="rect">
            <a:avLst/>
          </a:prstGeom>
          <a:solidFill>
            <a:schemeClr val="bg1"/>
          </a:solidFill>
          <a:ln w="19050">
            <a:solidFill>
              <a:schemeClr val="accent2"/>
            </a:solidFill>
          </a:ln>
        </p:spPr>
      </p:pic>
      <p:sp>
        <p:nvSpPr>
          <p:cNvPr id="33" name="Rounded Rectangle 4">
            <a:extLst>
              <a:ext uri="{FF2B5EF4-FFF2-40B4-BE49-F238E27FC236}">
                <a16:creationId xmlns:a16="http://schemas.microsoft.com/office/drawing/2014/main" id="{C669D759-C373-CE98-733F-6867D33D9831}"/>
              </a:ext>
            </a:extLst>
          </p:cNvPr>
          <p:cNvSpPr/>
          <p:nvPr/>
        </p:nvSpPr>
        <p:spPr>
          <a:xfrm>
            <a:off x="2148837" y="5225364"/>
            <a:ext cx="3240000" cy="703853"/>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45720" rtlCol="0" anchor="ctr">
            <a:normAutofit/>
          </a:bodyPr>
          <a:lstStyle/>
          <a:p>
            <a:pPr algn="ctr" defTabSz="914378">
              <a:lnSpc>
                <a:spcPts val="1400"/>
              </a:lnSpc>
              <a:buSzPts val="2400"/>
              <a:defRPr/>
            </a:pP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Additional instructions may be sent to you via the </a:t>
            </a:r>
            <a:r>
              <a:rPr lang="en-GB" sz="1200" b="1">
                <a:solidFill>
                  <a:srgbClr val="000000"/>
                </a:solidFill>
                <a:effectLst/>
                <a:latin typeface="Calibri" panose="020F0502020204030204" pitchFamily="34" charset="0"/>
                <a:ea typeface="Calibri" panose="020F0502020204030204" pitchFamily="34" charset="0"/>
                <a:cs typeface="Arial" panose="020B0604020202020204" pitchFamily="34" charset="0"/>
              </a:rPr>
              <a:t>Communication Log</a:t>
            </a: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200" b="1" i="0" u="none" strike="noStrike" kern="0" cap="none" spc="0" normalizeH="0" baseline="0" noProof="0">
              <a:ln>
                <a:noFill/>
              </a:ln>
              <a:solidFill>
                <a:srgbClr val="000000"/>
              </a:solidFill>
              <a:effectLst/>
              <a:uLnTx/>
              <a:uFillTx/>
              <a:latin typeface="Calibri"/>
              <a:ea typeface="Calibri"/>
              <a:cs typeface="Calibri"/>
            </a:endParaRPr>
          </a:p>
        </p:txBody>
      </p:sp>
      <p:cxnSp>
        <p:nvCxnSpPr>
          <p:cNvPr id="28" name="Connector: Elbow 27">
            <a:extLst>
              <a:ext uri="{FF2B5EF4-FFF2-40B4-BE49-F238E27FC236}">
                <a16:creationId xmlns:a16="http://schemas.microsoft.com/office/drawing/2014/main" id="{B8032A2A-D183-817B-F0AF-E1F23A108A27}"/>
              </a:ext>
            </a:extLst>
          </p:cNvPr>
          <p:cNvCxnSpPr>
            <a:cxnSpLocks/>
            <a:stCxn id="14" idx="3"/>
            <a:endCxn id="18" idx="1"/>
          </p:cNvCxnSpPr>
          <p:nvPr/>
        </p:nvCxnSpPr>
        <p:spPr>
          <a:xfrm flipV="1">
            <a:off x="4105661" y="2056938"/>
            <a:ext cx="7059998" cy="618331"/>
          </a:xfrm>
          <a:prstGeom prst="bentConnector3">
            <a:avLst>
              <a:gd name="adj1" fmla="val 50000"/>
            </a:avLst>
          </a:prstGeom>
          <a:noFill/>
          <a:ln w="19050" cap="flat" cmpd="sng" algn="ctr">
            <a:solidFill>
              <a:schemeClr val="accent2"/>
            </a:solidFill>
            <a:prstDash val="dash"/>
            <a:tailEnd type="triangle"/>
          </a:ln>
          <a:effectLst/>
        </p:spPr>
      </p:cxnSp>
      <p:cxnSp>
        <p:nvCxnSpPr>
          <p:cNvPr id="15" name="Connector: Elbow 14">
            <a:extLst>
              <a:ext uri="{FF2B5EF4-FFF2-40B4-BE49-F238E27FC236}">
                <a16:creationId xmlns:a16="http://schemas.microsoft.com/office/drawing/2014/main" id="{CAEF77C8-6961-DB89-FDE4-11C515EEA3B9}"/>
              </a:ext>
            </a:extLst>
          </p:cNvPr>
          <p:cNvCxnSpPr>
            <a:cxnSpLocks/>
            <a:stCxn id="22" idx="3"/>
            <a:endCxn id="37" idx="1"/>
          </p:cNvCxnSpPr>
          <p:nvPr/>
        </p:nvCxnSpPr>
        <p:spPr>
          <a:xfrm>
            <a:off x="3925661" y="4307496"/>
            <a:ext cx="7404159" cy="11929"/>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246575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sp>
        <p:nvSpPr>
          <p:cNvPr id="4" name="TextBox 3">
            <a:extLst>
              <a:ext uri="{FF2B5EF4-FFF2-40B4-BE49-F238E27FC236}">
                <a16:creationId xmlns:a16="http://schemas.microsoft.com/office/drawing/2014/main" id="{E621246A-6279-7A78-E766-0A1226D5E15A}"/>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PSU sent for review and resubmit</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1" name="Group 20">
            <a:extLst>
              <a:ext uri="{FF2B5EF4-FFF2-40B4-BE49-F238E27FC236}">
                <a16:creationId xmlns:a16="http://schemas.microsoft.com/office/drawing/2014/main" id="{52BC187F-1FF6-FB9A-9DFE-2FE826DF75DD}"/>
              </a:ext>
            </a:extLst>
          </p:cNvPr>
          <p:cNvGrpSpPr/>
          <p:nvPr/>
        </p:nvGrpSpPr>
        <p:grpSpPr>
          <a:xfrm>
            <a:off x="406109" y="1603081"/>
            <a:ext cx="3520071" cy="891249"/>
            <a:chOff x="4314305" y="3009825"/>
            <a:chExt cx="2470786" cy="625582"/>
          </a:xfrm>
        </p:grpSpPr>
        <p:sp>
          <p:nvSpPr>
            <p:cNvPr id="22" name="Rounded Rectangle 4">
              <a:extLst>
                <a:ext uri="{FF2B5EF4-FFF2-40B4-BE49-F238E27FC236}">
                  <a16:creationId xmlns:a16="http://schemas.microsoft.com/office/drawing/2014/main" id="{E25714F2-3112-FCC8-C3F0-271ACB34A52A}"/>
                </a:ext>
              </a:extLst>
            </p:cNvPr>
            <p:cNvSpPr/>
            <p:nvPr/>
          </p:nvSpPr>
          <p:spPr>
            <a:xfrm>
              <a:off x="4510891" y="3203260"/>
              <a:ext cx="2274200" cy="43214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Arial" panose="020B0604020202020204" pitchFamily="34" charset="0"/>
                </a:rPr>
                <a:t>Once all the updates are complete, click </a:t>
              </a:r>
              <a:r>
                <a:rPr kumimoji="0" lang="en-GB" sz="1200" b="1"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Arial" panose="020B0604020202020204" pitchFamily="34" charset="0"/>
                </a:rPr>
                <a:t>Save</a:t>
              </a:r>
              <a:r>
                <a:rPr kumimoji="0" lang="en-GB" sz="1200"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Arial" panose="020B0604020202020204" pitchFamily="34" charset="0"/>
                </a:rPr>
                <a:t> </a:t>
              </a:r>
              <a:endParaRPr kumimoji="0" lang="en-GB" sz="120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4" name="Oval 23">
              <a:extLst>
                <a:ext uri="{FF2B5EF4-FFF2-40B4-BE49-F238E27FC236}">
                  <a16:creationId xmlns:a16="http://schemas.microsoft.com/office/drawing/2014/main" id="{4BBA1EBE-26B8-7685-8864-A5551C220316}"/>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35</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6" name="Picture 25">
            <a:extLst>
              <a:ext uri="{FF2B5EF4-FFF2-40B4-BE49-F238E27FC236}">
                <a16:creationId xmlns:a16="http://schemas.microsoft.com/office/drawing/2014/main" id="{061C282C-AC36-9AE2-1AB4-23BBA8C1C48A}"/>
              </a:ext>
            </a:extLst>
          </p:cNvPr>
          <p:cNvPicPr>
            <a:picLocks noChangeAspect="1"/>
          </p:cNvPicPr>
          <p:nvPr/>
        </p:nvPicPr>
        <p:blipFill>
          <a:blip r:embed="rId3"/>
          <a:stretch>
            <a:fillRect/>
          </a:stretch>
        </p:blipFill>
        <p:spPr>
          <a:xfrm>
            <a:off x="6852013" y="1303403"/>
            <a:ext cx="4932000" cy="2371052"/>
          </a:xfrm>
          <a:prstGeom prst="rect">
            <a:avLst/>
          </a:prstGeom>
          <a:ln w="12700">
            <a:solidFill>
              <a:schemeClr val="accent2"/>
            </a:solidFill>
          </a:ln>
        </p:spPr>
      </p:pic>
      <p:pic>
        <p:nvPicPr>
          <p:cNvPr id="27" name="Picture 26" descr="A blue rectangle with white text&#10;&#10;Description automatically generated">
            <a:extLst>
              <a:ext uri="{FF2B5EF4-FFF2-40B4-BE49-F238E27FC236}">
                <a16:creationId xmlns:a16="http://schemas.microsoft.com/office/drawing/2014/main" id="{65497730-57E5-5E08-25A4-F5F8CA6E995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8497" b="4188"/>
          <a:stretch/>
        </p:blipFill>
        <p:spPr>
          <a:xfrm>
            <a:off x="11223941" y="1603081"/>
            <a:ext cx="641880" cy="252108"/>
          </a:xfrm>
          <a:prstGeom prst="rect">
            <a:avLst/>
          </a:prstGeom>
          <a:ln w="31750">
            <a:solidFill>
              <a:schemeClr val="accent2"/>
            </a:solidFill>
          </a:ln>
        </p:spPr>
      </p:pic>
      <p:cxnSp>
        <p:nvCxnSpPr>
          <p:cNvPr id="15" name="Connector: Elbow 14">
            <a:extLst>
              <a:ext uri="{FF2B5EF4-FFF2-40B4-BE49-F238E27FC236}">
                <a16:creationId xmlns:a16="http://schemas.microsoft.com/office/drawing/2014/main" id="{CAEF77C8-6961-DB89-FDE4-11C515EEA3B9}"/>
              </a:ext>
            </a:extLst>
          </p:cNvPr>
          <p:cNvCxnSpPr>
            <a:cxnSpLocks/>
            <a:stCxn id="22" idx="3"/>
            <a:endCxn id="27" idx="1"/>
          </p:cNvCxnSpPr>
          <p:nvPr/>
        </p:nvCxnSpPr>
        <p:spPr>
          <a:xfrm flipV="1">
            <a:off x="3926180" y="1729135"/>
            <a:ext cx="7297761" cy="457361"/>
          </a:xfrm>
          <a:prstGeom prst="bentConnector3">
            <a:avLst>
              <a:gd name="adj1" fmla="val 20167"/>
            </a:avLst>
          </a:prstGeom>
          <a:noFill/>
          <a:ln w="19050" cap="flat" cmpd="sng" algn="ctr">
            <a:solidFill>
              <a:schemeClr val="accent2"/>
            </a:solidFill>
            <a:prstDash val="dash"/>
            <a:tailEnd type="triangle"/>
          </a:ln>
          <a:effectLst/>
        </p:spPr>
      </p:cxnSp>
      <p:pic>
        <p:nvPicPr>
          <p:cNvPr id="18" name="Picture 17" descr="A blue sign with white text&#10;&#10;Description automatically generated">
            <a:extLst>
              <a:ext uri="{FF2B5EF4-FFF2-40B4-BE49-F238E27FC236}">
                <a16:creationId xmlns:a16="http://schemas.microsoft.com/office/drawing/2014/main" id="{6CFFC7C5-28B5-64DF-A3F9-4390F22470D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949" r="2366" b="6565"/>
          <a:stretch/>
        </p:blipFill>
        <p:spPr>
          <a:xfrm>
            <a:off x="11145819" y="1943257"/>
            <a:ext cx="720002" cy="358980"/>
          </a:xfrm>
          <a:prstGeom prst="rect">
            <a:avLst/>
          </a:prstGeom>
          <a:ln w="25400">
            <a:solidFill>
              <a:schemeClr val="accent2"/>
            </a:solidFill>
          </a:ln>
        </p:spPr>
      </p:pic>
      <p:cxnSp>
        <p:nvCxnSpPr>
          <p:cNvPr id="43" name="Connector: Elbow 42">
            <a:extLst>
              <a:ext uri="{FF2B5EF4-FFF2-40B4-BE49-F238E27FC236}">
                <a16:creationId xmlns:a16="http://schemas.microsoft.com/office/drawing/2014/main" id="{DED79AA6-346E-058D-9261-2477618C28A6}"/>
              </a:ext>
            </a:extLst>
          </p:cNvPr>
          <p:cNvCxnSpPr>
            <a:cxnSpLocks/>
            <a:stCxn id="14" idx="3"/>
            <a:endCxn id="18" idx="1"/>
          </p:cNvCxnSpPr>
          <p:nvPr/>
        </p:nvCxnSpPr>
        <p:spPr>
          <a:xfrm flipV="1">
            <a:off x="3926180" y="2122747"/>
            <a:ext cx="7219639" cy="1284068"/>
          </a:xfrm>
          <a:prstGeom prst="bentConnector3">
            <a:avLst>
              <a:gd name="adj1" fmla="val 89323"/>
            </a:avLst>
          </a:prstGeom>
          <a:noFill/>
          <a:ln w="19050" cap="flat" cmpd="sng" algn="ctr">
            <a:solidFill>
              <a:schemeClr val="accent1"/>
            </a:solidFill>
            <a:prstDash val="dash"/>
            <a:tailEnd type="triangle"/>
          </a:ln>
          <a:effectLst/>
        </p:spPr>
      </p:cxnSp>
      <p:grpSp>
        <p:nvGrpSpPr>
          <p:cNvPr id="13" name="Group 12">
            <a:extLst>
              <a:ext uri="{FF2B5EF4-FFF2-40B4-BE49-F238E27FC236}">
                <a16:creationId xmlns:a16="http://schemas.microsoft.com/office/drawing/2014/main" id="{42F2CD0D-523D-00F7-8D93-063E07DDDD3A}"/>
              </a:ext>
            </a:extLst>
          </p:cNvPr>
          <p:cNvGrpSpPr/>
          <p:nvPr/>
        </p:nvGrpSpPr>
        <p:grpSpPr>
          <a:xfrm>
            <a:off x="406109" y="2823400"/>
            <a:ext cx="3520071" cy="891249"/>
            <a:chOff x="4314305" y="3009825"/>
            <a:chExt cx="2470786" cy="625582"/>
          </a:xfrm>
        </p:grpSpPr>
        <p:sp>
          <p:nvSpPr>
            <p:cNvPr id="14" name="Rounded Rectangle 4">
              <a:extLst>
                <a:ext uri="{FF2B5EF4-FFF2-40B4-BE49-F238E27FC236}">
                  <a16:creationId xmlns:a16="http://schemas.microsoft.com/office/drawing/2014/main" id="{82675106-3E47-0A8D-5434-0543C51FF35E}"/>
                </a:ext>
              </a:extLst>
            </p:cNvPr>
            <p:cNvSpPr/>
            <p:nvPr/>
          </p:nvSpPr>
          <p:spPr>
            <a:xfrm>
              <a:off x="4510891" y="3203260"/>
              <a:ext cx="2274200" cy="43214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Arial" panose="020B0604020202020204" pitchFamily="34" charset="0"/>
                </a:rPr>
                <a:t>Complete </a:t>
              </a:r>
              <a:r>
                <a:rPr lang="en-GB" sz="1200" kern="0">
                  <a:solidFill>
                    <a:schemeClr val="bg1"/>
                  </a:solidFill>
                  <a:latin typeface="Calibri" panose="020F0502020204030204" pitchFamily="34" charset="0"/>
                  <a:ea typeface="Calibri" panose="020F0502020204030204" pitchFamily="34" charset="0"/>
                  <a:cs typeface="Arial" panose="020B0604020202020204" pitchFamily="34" charset="0"/>
                </a:rPr>
                <a:t>the task by clicking </a:t>
              </a:r>
              <a:r>
                <a:rPr lang="en-GB" sz="1200" b="1" kern="0">
                  <a:solidFill>
                    <a:schemeClr val="bg1"/>
                  </a:solidFill>
                  <a:latin typeface="Calibri" panose="020F0502020204030204" pitchFamily="34" charset="0"/>
                  <a:ea typeface="Calibri" panose="020F0502020204030204" pitchFamily="34" charset="0"/>
                  <a:cs typeface="Arial" panose="020B0604020202020204" pitchFamily="34" charset="0"/>
                </a:rPr>
                <a:t>Complete</a:t>
              </a:r>
              <a:endParaRPr kumimoji="0" lang="en-GB" sz="120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A88E87D7-D3B8-95BB-694B-6A5CFAB4FDF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36</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28" name="Group 27">
            <a:extLst>
              <a:ext uri="{FF2B5EF4-FFF2-40B4-BE49-F238E27FC236}">
                <a16:creationId xmlns:a16="http://schemas.microsoft.com/office/drawing/2014/main" id="{07FC923F-44C2-9D17-43CC-C51AEDC361D2}"/>
              </a:ext>
            </a:extLst>
          </p:cNvPr>
          <p:cNvGrpSpPr/>
          <p:nvPr/>
        </p:nvGrpSpPr>
        <p:grpSpPr>
          <a:xfrm>
            <a:off x="406109" y="5172534"/>
            <a:ext cx="3520071" cy="839752"/>
            <a:chOff x="4314305" y="3009825"/>
            <a:chExt cx="2470786" cy="589435"/>
          </a:xfrm>
        </p:grpSpPr>
        <p:sp>
          <p:nvSpPr>
            <p:cNvPr id="29" name="Rounded Rectangle 4">
              <a:extLst>
                <a:ext uri="{FF2B5EF4-FFF2-40B4-BE49-F238E27FC236}">
                  <a16:creationId xmlns:a16="http://schemas.microsoft.com/office/drawing/2014/main" id="{5E45F13F-7AA6-4CDB-417E-B9A7989A2F7D}"/>
                </a:ext>
              </a:extLst>
            </p:cNvPr>
            <p:cNvSpPr/>
            <p:nvPr/>
          </p:nvSpPr>
          <p:spPr>
            <a:xfrm>
              <a:off x="4510891" y="3203260"/>
              <a:ext cx="2274200"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C</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p>
          </p:txBody>
        </p:sp>
        <p:sp>
          <p:nvSpPr>
            <p:cNvPr id="30" name="Oval 29">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37</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31" name="Rounded Rectangle 4">
            <a:extLst>
              <a:ext uri="{FF2B5EF4-FFF2-40B4-BE49-F238E27FC236}">
                <a16:creationId xmlns:a16="http://schemas.microsoft.com/office/drawing/2014/main" id="{883F65CF-4B79-22BB-7983-28394ED002DC}"/>
              </a:ext>
            </a:extLst>
          </p:cNvPr>
          <p:cNvSpPr/>
          <p:nvPr/>
        </p:nvSpPr>
        <p:spPr>
          <a:xfrm>
            <a:off x="2486180" y="4180720"/>
            <a:ext cx="2880000" cy="703852"/>
          </a:xfrm>
          <a:prstGeom prst="roundRect">
            <a:avLst>
              <a:gd name="adj" fmla="val 0"/>
            </a:avLst>
          </a:prstGeom>
          <a:solidFill>
            <a:schemeClr val="tx1"/>
          </a:solidFill>
          <a:ln w="6350" cap="flat" cmpd="sng" algn="ctr">
            <a:noFill/>
            <a:prstDash val="solid"/>
          </a:ln>
          <a:effectLst/>
        </p:spPr>
        <p:txBody>
          <a:bodyPr lIns="216000" tIns="36000" rIns="21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PSU sent for review and resubmit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4" name="Picture 33">
            <a:extLst>
              <a:ext uri="{FF2B5EF4-FFF2-40B4-BE49-F238E27FC236}">
                <a16:creationId xmlns:a16="http://schemas.microsoft.com/office/drawing/2014/main" id="{21B35CE1-8DAB-5F29-8E10-48BBBB3E2812}"/>
              </a:ext>
            </a:extLst>
          </p:cNvPr>
          <p:cNvPicPr>
            <a:picLocks noChangeAspect="1"/>
          </p:cNvPicPr>
          <p:nvPr/>
        </p:nvPicPr>
        <p:blipFill>
          <a:blip r:embed="rId6"/>
          <a:stretch>
            <a:fillRect/>
          </a:stretch>
        </p:blipFill>
        <p:spPr>
          <a:xfrm>
            <a:off x="6852013" y="3802831"/>
            <a:ext cx="4932000" cy="2386854"/>
          </a:xfrm>
          <a:prstGeom prst="rect">
            <a:avLst/>
          </a:prstGeom>
          <a:ln w="12700">
            <a:solidFill>
              <a:schemeClr val="accent2"/>
            </a:solidFill>
          </a:ln>
        </p:spPr>
      </p:pic>
      <p:pic>
        <p:nvPicPr>
          <p:cNvPr id="35" name="Picture 34">
            <a:extLst>
              <a:ext uri="{FF2B5EF4-FFF2-40B4-BE49-F238E27FC236}">
                <a16:creationId xmlns:a16="http://schemas.microsoft.com/office/drawing/2014/main" id="{CEB8E6F3-DF9E-71AE-621E-C198034EF13A}"/>
              </a:ext>
            </a:extLst>
          </p:cNvPr>
          <p:cNvPicPr>
            <a:picLocks noChangeAspect="1"/>
          </p:cNvPicPr>
          <p:nvPr/>
        </p:nvPicPr>
        <p:blipFill>
          <a:blip r:embed="rId7"/>
          <a:stretch>
            <a:fillRect/>
          </a:stretch>
        </p:blipFill>
        <p:spPr>
          <a:xfrm>
            <a:off x="7646375" y="4468285"/>
            <a:ext cx="3343275" cy="1011842"/>
          </a:xfrm>
          <a:prstGeom prst="rect">
            <a:avLst/>
          </a:prstGeom>
        </p:spPr>
      </p:pic>
      <p:grpSp>
        <p:nvGrpSpPr>
          <p:cNvPr id="36" name="Group 35">
            <a:extLst>
              <a:ext uri="{FF2B5EF4-FFF2-40B4-BE49-F238E27FC236}">
                <a16:creationId xmlns:a16="http://schemas.microsoft.com/office/drawing/2014/main" id="{3F654063-170C-60AC-7153-9CF69309639B}"/>
              </a:ext>
            </a:extLst>
          </p:cNvPr>
          <p:cNvGrpSpPr/>
          <p:nvPr/>
        </p:nvGrpSpPr>
        <p:grpSpPr>
          <a:xfrm>
            <a:off x="10435698" y="5183320"/>
            <a:ext cx="797321" cy="358853"/>
            <a:chOff x="10039312" y="2621844"/>
            <a:chExt cx="667434" cy="261358"/>
          </a:xfrm>
        </p:grpSpPr>
        <p:sp>
          <p:nvSpPr>
            <p:cNvPr id="37" name="Rectangle 36">
              <a:extLst>
                <a:ext uri="{FF2B5EF4-FFF2-40B4-BE49-F238E27FC236}">
                  <a16:creationId xmlns:a16="http://schemas.microsoft.com/office/drawing/2014/main" id="{D06D85BF-D06E-E2E6-5900-2EAE78D54ADA}"/>
                </a:ext>
              </a:extLst>
            </p:cNvPr>
            <p:cNvSpPr/>
            <p:nvPr/>
          </p:nvSpPr>
          <p:spPr>
            <a:xfrm>
              <a:off x="10039312" y="2621844"/>
              <a:ext cx="667434" cy="258588"/>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38" name="Picture 37" descr="A blue and black sign with white text&#10;&#10;Description automatically generated">
              <a:extLst>
                <a:ext uri="{FF2B5EF4-FFF2-40B4-BE49-F238E27FC236}">
                  <a16:creationId xmlns:a16="http://schemas.microsoft.com/office/drawing/2014/main" id="{C38468E6-BEBD-D093-19FD-7C88111B368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076676" y="2657244"/>
              <a:ext cx="592705" cy="225958"/>
            </a:xfrm>
            <a:prstGeom prst="rect">
              <a:avLst/>
            </a:prstGeom>
          </p:spPr>
        </p:pic>
      </p:grpSp>
      <p:cxnSp>
        <p:nvCxnSpPr>
          <p:cNvPr id="39" name="Connector: Elbow 38">
            <a:extLst>
              <a:ext uri="{FF2B5EF4-FFF2-40B4-BE49-F238E27FC236}">
                <a16:creationId xmlns:a16="http://schemas.microsoft.com/office/drawing/2014/main" id="{CAEF77C8-6961-DB89-FDE4-11C515EEA3B9}"/>
              </a:ext>
            </a:extLst>
          </p:cNvPr>
          <p:cNvCxnSpPr>
            <a:cxnSpLocks/>
            <a:stCxn id="29" idx="3"/>
            <a:endCxn id="37" idx="1"/>
          </p:cNvCxnSpPr>
          <p:nvPr/>
        </p:nvCxnSpPr>
        <p:spPr>
          <a:xfrm flipV="1">
            <a:off x="3926180" y="5360845"/>
            <a:ext cx="6509518" cy="369356"/>
          </a:xfrm>
          <a:prstGeom prst="bentConnector3">
            <a:avLst>
              <a:gd name="adj1" fmla="val 31271"/>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2157865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B63F81-9FB6-828D-34CD-5A1371173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15" name="Title 6">
            <a:extLst>
              <a:ext uri="{FF2B5EF4-FFF2-40B4-BE49-F238E27FC236}">
                <a16:creationId xmlns:a16="http://schemas.microsoft.com/office/drawing/2014/main" id="{62612849-512C-81C4-872D-1BFB3CD72513}"/>
              </a:ext>
            </a:extLst>
          </p:cNvPr>
          <p:cNvSpPr txBox="1">
            <a:spLocks/>
          </p:cNvSpPr>
          <p:nvPr/>
        </p:nvSpPr>
        <p:spPr>
          <a:xfrm>
            <a:off x="407987" y="477124"/>
            <a:ext cx="8236283" cy="534346"/>
          </a:xfrm>
          <a:prstGeom prst="rect">
            <a:avLst/>
          </a:prstGeom>
        </p:spPr>
        <p:txBody>
          <a:bodyPr vert="horz" lIns="0" tIns="0" rIns="0" bIns="0" rtlCol="0" anchor="t">
            <a:normAutofit lnSpcReduction="10000"/>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solidFill>
                  <a:srgbClr val="830051"/>
                </a:solidFill>
                <a:latin typeface="Calisto MT"/>
              </a:rPr>
              <a:t>System Navigation Instructions</a:t>
            </a:r>
            <a:endParaRPr kumimoji="0" lang="en-GB" sz="36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830051"/>
              </a:solidFill>
              <a:effectLst/>
              <a:uLnTx/>
              <a:uFillTx/>
              <a:latin typeface="Calisto MT"/>
              <a:ea typeface="+mj-ea"/>
              <a:cs typeface="+mj-cs"/>
            </a:endParaRPr>
          </a:p>
        </p:txBody>
      </p:sp>
      <p:pic>
        <p:nvPicPr>
          <p:cNvPr id="21" name="Picture 20">
            <a:extLst>
              <a:ext uri="{FF2B5EF4-FFF2-40B4-BE49-F238E27FC236}">
                <a16:creationId xmlns:a16="http://schemas.microsoft.com/office/drawing/2014/main" id="{D0F43F63-3B33-8937-749E-E1A96904136A}"/>
              </a:ext>
            </a:extLst>
          </p:cNvPr>
          <p:cNvPicPr>
            <a:picLocks noChangeAspect="1"/>
          </p:cNvPicPr>
          <p:nvPr/>
        </p:nvPicPr>
        <p:blipFill>
          <a:blip r:embed="rId2"/>
          <a:srcRect/>
          <a:stretch/>
        </p:blipFill>
        <p:spPr>
          <a:xfrm>
            <a:off x="7176548" y="1234125"/>
            <a:ext cx="4611600" cy="2393478"/>
          </a:xfrm>
          <a:prstGeom prst="rect">
            <a:avLst/>
          </a:prstGeom>
          <a:ln w="12700">
            <a:solidFill>
              <a:schemeClr val="accent2"/>
            </a:solidFill>
          </a:ln>
        </p:spPr>
      </p:pic>
      <p:sp>
        <p:nvSpPr>
          <p:cNvPr id="26" name="Rounded Rectangle 4">
            <a:extLst>
              <a:ext uri="{FF2B5EF4-FFF2-40B4-BE49-F238E27FC236}">
                <a16:creationId xmlns:a16="http://schemas.microsoft.com/office/drawing/2014/main" id="{86550C8E-244B-7493-4F82-5F9E05A48B4B}"/>
              </a:ext>
            </a:extLst>
          </p:cNvPr>
          <p:cNvSpPr/>
          <p:nvPr/>
        </p:nvSpPr>
        <p:spPr>
          <a:xfrm>
            <a:off x="605782" y="1648738"/>
            <a:ext cx="4230000" cy="701397"/>
          </a:xfrm>
          <a:prstGeom prst="roundRect">
            <a:avLst>
              <a:gd name="adj" fmla="val 0"/>
            </a:avLst>
          </a:prstGeom>
          <a:solidFill>
            <a:srgbClr val="F8D580"/>
          </a:solidFill>
          <a:ln w="19050" cap="flat" cmpd="sng" algn="ctr">
            <a:solidFill>
              <a:schemeClr val="accent2"/>
            </a:solidFill>
            <a:prstDash val="solid"/>
          </a:ln>
          <a:effectLst/>
        </p:spPr>
        <p:txBody>
          <a:bodyPr lIns="288000" rIns="288000" rtlCol="0" anchor="ctr">
            <a:normAutofit/>
          </a:bodyPr>
          <a:lstStyle/>
          <a:p>
            <a:pPr algn="ctr"/>
            <a:r>
              <a:rPr lang="en-GB" sz="1200">
                <a:solidFill>
                  <a:srgbClr val="000000"/>
                </a:solidFill>
                <a:latin typeface="Calibri" panose="020F0502020204030204" pitchFamily="34" charset="0"/>
                <a:cs typeface="Calibri" panose="020F0502020204030204" pitchFamily="34" charset="0"/>
              </a:rPr>
              <a:t>Clicking on the f</a:t>
            </a:r>
            <a:r>
              <a:rPr lang="en-GB" sz="1200">
                <a:solidFill>
                  <a:srgbClr val="000000"/>
                </a:solidFill>
                <a:effectLst/>
                <a:latin typeface="Calibri" panose="020F0502020204030204" pitchFamily="34" charset="0"/>
                <a:cs typeface="Calibri" panose="020F0502020204030204" pitchFamily="34" charset="0"/>
              </a:rPr>
              <a:t>ields with an </a:t>
            </a:r>
            <a:r>
              <a:rPr lang="en-GB" sz="1200" b="1">
                <a:solidFill>
                  <a:srgbClr val="000000"/>
                </a:solidFill>
                <a:effectLst/>
                <a:latin typeface="Calibri" panose="020F0502020204030204" pitchFamily="34" charset="0"/>
                <a:cs typeface="Calibri" panose="020F0502020204030204" pitchFamily="34" charset="0"/>
              </a:rPr>
              <a:t>arrow</a:t>
            </a:r>
            <a:r>
              <a:rPr lang="en-GB" sz="1200">
                <a:solidFill>
                  <a:srgbClr val="000000"/>
                </a:solidFill>
                <a:effectLst/>
                <a:latin typeface="Calibri" panose="020F0502020204030204" pitchFamily="34" charset="0"/>
                <a:cs typeface="Calibri" panose="020F0502020204030204" pitchFamily="34" charset="0"/>
              </a:rPr>
              <a:t> displays a </a:t>
            </a:r>
            <a:r>
              <a:rPr lang="pl-PL" sz="1200">
                <a:solidFill>
                  <a:srgbClr val="000000"/>
                </a:solidFill>
                <a:effectLst/>
                <a:latin typeface="Calibri" panose="020F0502020204030204" pitchFamily="34" charset="0"/>
                <a:cs typeface="Calibri" panose="020F0502020204030204" pitchFamily="34" charset="0"/>
              </a:rPr>
              <a:t>dropdown list</a:t>
            </a:r>
            <a:r>
              <a:rPr lang="en-GB" sz="1200">
                <a:solidFill>
                  <a:srgbClr val="000000"/>
                </a:solidFill>
                <a:effectLst/>
                <a:latin typeface="Calibri" panose="020F0502020204030204" pitchFamily="34" charset="0"/>
                <a:cs typeface="Calibri" panose="020F0502020204030204" pitchFamily="34" charset="0"/>
              </a:rPr>
              <a:t>, </a:t>
            </a:r>
            <a:r>
              <a:rPr lang="en-US" sz="1200">
                <a:solidFill>
                  <a:srgbClr val="000000"/>
                </a:solidFill>
                <a:effectLst/>
                <a:latin typeface="Calibri" panose="020F0502020204030204" pitchFamily="34" charset="0"/>
                <a:cs typeface="Calibri" panose="020F0502020204030204" pitchFamily="34" charset="0"/>
              </a:rPr>
              <a:t>allowing you to select the preferred option, </a:t>
            </a:r>
            <a:r>
              <a:rPr lang="en-GB" sz="1200">
                <a:solidFill>
                  <a:srgbClr val="000000"/>
                </a:solidFill>
                <a:effectLst/>
                <a:latin typeface="Calibri" panose="020F0502020204030204" pitchFamily="34" charset="0"/>
                <a:cs typeface="Calibri" panose="020F0502020204030204" pitchFamily="34" charset="0"/>
              </a:rPr>
              <a:t>e.g., </a:t>
            </a:r>
            <a:r>
              <a:rPr lang="en-GB" sz="1200" b="1">
                <a:solidFill>
                  <a:srgbClr val="000000"/>
                </a:solidFill>
                <a:latin typeface="Calibri" panose="020F0502020204030204" pitchFamily="34" charset="0"/>
                <a:cs typeface="Calibri" panose="020F0502020204030204" pitchFamily="34" charset="0"/>
              </a:rPr>
              <a:t>Therapeutic Area</a:t>
            </a:r>
            <a:r>
              <a:rPr lang="en-GB" sz="1200">
                <a:solidFill>
                  <a:srgbClr val="000000"/>
                </a:solidFill>
                <a:latin typeface="Calibri" panose="020F0502020204030204" pitchFamily="34" charset="0"/>
                <a:cs typeface="Calibri" panose="020F0502020204030204" pitchFamily="34" charset="0"/>
              </a:rPr>
              <a:t> or</a:t>
            </a:r>
            <a:r>
              <a:rPr lang="en-GB" sz="1200" b="1">
                <a:solidFill>
                  <a:srgbClr val="000000"/>
                </a:solidFill>
                <a:latin typeface="Calibri" panose="020F0502020204030204" pitchFamily="34" charset="0"/>
                <a:cs typeface="Calibri" panose="020F0502020204030204" pitchFamily="34" charset="0"/>
              </a:rPr>
              <a:t> Type of Support.</a:t>
            </a:r>
            <a:endParaRPr lang="pl-PL" sz="1200" b="1">
              <a:solidFill>
                <a:srgbClr val="000000"/>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CF9689DC-59A2-7854-2FC8-B291EF3D2451}"/>
              </a:ext>
            </a:extLst>
          </p:cNvPr>
          <p:cNvPicPr>
            <a:picLocks noChangeAspect="1"/>
          </p:cNvPicPr>
          <p:nvPr/>
        </p:nvPicPr>
        <p:blipFill>
          <a:blip r:embed="rId2"/>
          <a:srcRect/>
          <a:stretch/>
        </p:blipFill>
        <p:spPr>
          <a:xfrm>
            <a:off x="7176548" y="3758035"/>
            <a:ext cx="4611600" cy="2393478"/>
          </a:xfrm>
          <a:prstGeom prst="rect">
            <a:avLst/>
          </a:prstGeom>
          <a:ln w="12700">
            <a:solidFill>
              <a:schemeClr val="accent2"/>
            </a:solidFill>
          </a:ln>
        </p:spPr>
      </p:pic>
      <p:grpSp>
        <p:nvGrpSpPr>
          <p:cNvPr id="8" name="Group 7">
            <a:extLst>
              <a:ext uri="{FF2B5EF4-FFF2-40B4-BE49-F238E27FC236}">
                <a16:creationId xmlns:a16="http://schemas.microsoft.com/office/drawing/2014/main" id="{C99715CD-58F1-2EC5-55A1-33618C0F082F}"/>
              </a:ext>
            </a:extLst>
          </p:cNvPr>
          <p:cNvGrpSpPr/>
          <p:nvPr/>
        </p:nvGrpSpPr>
        <p:grpSpPr>
          <a:xfrm>
            <a:off x="8743233" y="2258874"/>
            <a:ext cx="1949215" cy="1489742"/>
            <a:chOff x="7934554" y="4802268"/>
            <a:chExt cx="1949215" cy="1489742"/>
          </a:xfrm>
        </p:grpSpPr>
        <p:pic>
          <p:nvPicPr>
            <p:cNvPr id="44" name="Picture 43">
              <a:extLst>
                <a:ext uri="{FF2B5EF4-FFF2-40B4-BE49-F238E27FC236}">
                  <a16:creationId xmlns:a16="http://schemas.microsoft.com/office/drawing/2014/main" id="{4AFDBEF1-17BC-68D6-F314-2F2DA1134C62}"/>
                </a:ext>
              </a:extLst>
            </p:cNvPr>
            <p:cNvPicPr>
              <a:picLocks noChangeAspect="1"/>
            </p:cNvPicPr>
            <p:nvPr/>
          </p:nvPicPr>
          <p:blipFill>
            <a:blip r:embed="rId3"/>
            <a:stretch>
              <a:fillRect/>
            </a:stretch>
          </p:blipFill>
          <p:spPr>
            <a:xfrm>
              <a:off x="7934554" y="4842247"/>
              <a:ext cx="1811199" cy="1449763"/>
            </a:xfrm>
            <a:prstGeom prst="rect">
              <a:avLst/>
            </a:prstGeom>
            <a:ln w="25400">
              <a:solidFill>
                <a:schemeClr val="accent2"/>
              </a:solidFill>
            </a:ln>
          </p:spPr>
        </p:pic>
        <p:pic>
          <p:nvPicPr>
            <p:cNvPr id="46" name="Picture 45">
              <a:extLst>
                <a:ext uri="{FF2B5EF4-FFF2-40B4-BE49-F238E27FC236}">
                  <a16:creationId xmlns:a16="http://schemas.microsoft.com/office/drawing/2014/main" id="{4414933E-8491-F48E-C6A7-D60B42D9473C}"/>
                </a:ext>
              </a:extLst>
            </p:cNvPr>
            <p:cNvPicPr>
              <a:picLocks noChangeAspect="1"/>
            </p:cNvPicPr>
            <p:nvPr/>
          </p:nvPicPr>
          <p:blipFill>
            <a:blip r:embed="rId4"/>
            <a:stretch>
              <a:fillRect/>
            </a:stretch>
          </p:blipFill>
          <p:spPr>
            <a:xfrm>
              <a:off x="9607738" y="4802268"/>
              <a:ext cx="276031" cy="249318"/>
            </a:xfrm>
            <a:prstGeom prst="rect">
              <a:avLst/>
            </a:prstGeom>
            <a:ln w="25400">
              <a:solidFill>
                <a:schemeClr val="accent2"/>
              </a:solidFill>
            </a:ln>
          </p:spPr>
        </p:pic>
      </p:grpSp>
      <p:pic>
        <p:nvPicPr>
          <p:cNvPr id="51" name="Picture 50">
            <a:extLst>
              <a:ext uri="{FF2B5EF4-FFF2-40B4-BE49-F238E27FC236}">
                <a16:creationId xmlns:a16="http://schemas.microsoft.com/office/drawing/2014/main" id="{D7616558-16CA-CC2B-7798-6EA846580806}"/>
              </a:ext>
            </a:extLst>
          </p:cNvPr>
          <p:cNvPicPr>
            <a:picLocks noChangeAspect="1"/>
          </p:cNvPicPr>
          <p:nvPr/>
        </p:nvPicPr>
        <p:blipFill>
          <a:blip r:embed="rId5"/>
          <a:stretch>
            <a:fillRect/>
          </a:stretch>
        </p:blipFill>
        <p:spPr>
          <a:xfrm>
            <a:off x="9551333" y="5016202"/>
            <a:ext cx="299223" cy="271171"/>
          </a:xfrm>
          <a:prstGeom prst="rect">
            <a:avLst/>
          </a:prstGeom>
          <a:ln w="25400">
            <a:solidFill>
              <a:schemeClr val="accent2">
                <a:alpha val="93000"/>
              </a:schemeClr>
            </a:solidFill>
          </a:ln>
        </p:spPr>
      </p:pic>
      <p:cxnSp>
        <p:nvCxnSpPr>
          <p:cNvPr id="6" name="Connector: Elbow 5">
            <a:extLst>
              <a:ext uri="{FF2B5EF4-FFF2-40B4-BE49-F238E27FC236}">
                <a16:creationId xmlns:a16="http://schemas.microsoft.com/office/drawing/2014/main" id="{CF390454-635D-7C9A-D2C6-F0270FA49ABD}"/>
              </a:ext>
            </a:extLst>
          </p:cNvPr>
          <p:cNvCxnSpPr>
            <a:cxnSpLocks/>
            <a:stCxn id="49" idx="3"/>
            <a:endCxn id="51" idx="1"/>
          </p:cNvCxnSpPr>
          <p:nvPr/>
        </p:nvCxnSpPr>
        <p:spPr>
          <a:xfrm>
            <a:off x="4835782" y="3362301"/>
            <a:ext cx="4715551" cy="1789487"/>
          </a:xfrm>
          <a:prstGeom prst="bentConnector3">
            <a:avLst>
              <a:gd name="adj1" fmla="val 46083"/>
            </a:avLst>
          </a:prstGeom>
          <a:noFill/>
          <a:ln w="19050" cap="flat" cmpd="sng" algn="ctr">
            <a:solidFill>
              <a:schemeClr val="accent2"/>
            </a:solidFill>
            <a:prstDash val="dash"/>
            <a:tailEnd type="triangle"/>
          </a:ln>
          <a:effectLst/>
        </p:spPr>
      </p:cxnSp>
      <p:cxnSp>
        <p:nvCxnSpPr>
          <p:cNvPr id="3" name="Connector: Elbow 2">
            <a:extLst>
              <a:ext uri="{FF2B5EF4-FFF2-40B4-BE49-F238E27FC236}">
                <a16:creationId xmlns:a16="http://schemas.microsoft.com/office/drawing/2014/main" id="{BA4860C0-3919-C5E6-2DFA-B0030956018E}"/>
              </a:ext>
            </a:extLst>
          </p:cNvPr>
          <p:cNvCxnSpPr>
            <a:cxnSpLocks/>
            <a:stCxn id="26" idx="3"/>
          </p:cNvCxnSpPr>
          <p:nvPr/>
        </p:nvCxnSpPr>
        <p:spPr>
          <a:xfrm>
            <a:off x="4835782" y="1999437"/>
            <a:ext cx="3907451" cy="384500"/>
          </a:xfrm>
          <a:prstGeom prst="bentConnector3">
            <a:avLst>
              <a:gd name="adj1" fmla="val 50000"/>
            </a:avLst>
          </a:prstGeom>
          <a:noFill/>
          <a:ln w="19050" cap="flat" cmpd="sng" algn="ctr">
            <a:solidFill>
              <a:srgbClr val="F0AB00"/>
            </a:solidFill>
            <a:prstDash val="dash"/>
            <a:tailEnd type="triangle"/>
          </a:ln>
          <a:effectLst/>
        </p:spPr>
      </p:cxnSp>
      <p:sp>
        <p:nvSpPr>
          <p:cNvPr id="49" name="Rounded Rectangle 4">
            <a:extLst>
              <a:ext uri="{FF2B5EF4-FFF2-40B4-BE49-F238E27FC236}">
                <a16:creationId xmlns:a16="http://schemas.microsoft.com/office/drawing/2014/main" id="{7E2756F0-6E91-9246-2C21-AD3551C0A101}"/>
              </a:ext>
            </a:extLst>
          </p:cNvPr>
          <p:cNvSpPr/>
          <p:nvPr/>
        </p:nvSpPr>
        <p:spPr>
          <a:xfrm>
            <a:off x="605782" y="2987403"/>
            <a:ext cx="4230000" cy="749796"/>
          </a:xfrm>
          <a:prstGeom prst="roundRect">
            <a:avLst>
              <a:gd name="adj" fmla="val 0"/>
            </a:avLst>
          </a:prstGeom>
          <a:solidFill>
            <a:srgbClr val="F8D580"/>
          </a:solidFill>
          <a:ln w="19050" cap="flat" cmpd="sng" algn="ctr">
            <a:solidFill>
              <a:schemeClr val="accent2"/>
            </a:solidFill>
            <a:prstDash val="solid"/>
          </a:ln>
          <a:effectLst/>
        </p:spPr>
        <p:txBody>
          <a:bodyPr lIns="288000" rIns="288000" rtlCol="0" anchor="ctr">
            <a:noAutofit/>
          </a:bodyPr>
          <a:lstStyle/>
          <a:p>
            <a:pPr algn="ctr"/>
            <a:r>
              <a:rPr lang="en-GB" sz="1200">
                <a:solidFill>
                  <a:srgbClr val="000000"/>
                </a:solidFill>
                <a:effectLst/>
                <a:latin typeface="Calibri" panose="020F0502020204030204" pitchFamily="34" charset="0"/>
                <a:cs typeface="Calibri" panose="020F0502020204030204" pitchFamily="34" charset="0"/>
              </a:rPr>
              <a:t>In certain fields, e.g., </a:t>
            </a:r>
            <a:r>
              <a:rPr lang="en-GB" sz="1200" b="1">
                <a:solidFill>
                  <a:srgbClr val="000000"/>
                </a:solidFill>
                <a:effectLst/>
                <a:latin typeface="Calibri" panose="020F0502020204030204" pitchFamily="34" charset="0"/>
                <a:cs typeface="Calibri" panose="020F0502020204030204" pitchFamily="34" charset="0"/>
              </a:rPr>
              <a:t>Primary</a:t>
            </a:r>
            <a:r>
              <a:rPr lang="en-GB" sz="1200">
                <a:solidFill>
                  <a:srgbClr val="000000"/>
                </a:solidFill>
                <a:effectLst/>
                <a:latin typeface="Calibri" panose="020F0502020204030204" pitchFamily="34" charset="0"/>
                <a:cs typeface="Calibri" panose="020F0502020204030204" pitchFamily="34" charset="0"/>
              </a:rPr>
              <a:t> </a:t>
            </a:r>
            <a:r>
              <a:rPr lang="en-GB" sz="1200" b="1">
                <a:solidFill>
                  <a:srgbClr val="000000"/>
                </a:solidFill>
                <a:effectLst/>
                <a:latin typeface="Calibri" panose="020F0502020204030204" pitchFamily="34" charset="0"/>
                <a:cs typeface="Calibri" panose="020F0502020204030204" pitchFamily="34" charset="0"/>
              </a:rPr>
              <a:t>Product</a:t>
            </a:r>
            <a:r>
              <a:rPr lang="en-GB" sz="1200">
                <a:solidFill>
                  <a:srgbClr val="000000"/>
                </a:solidFill>
                <a:effectLst/>
                <a:latin typeface="Calibri" panose="020F0502020204030204" pitchFamily="34" charset="0"/>
                <a:cs typeface="Calibri" panose="020F0502020204030204" pitchFamily="34" charset="0"/>
              </a:rPr>
              <a:t>, there is a </a:t>
            </a:r>
            <a:r>
              <a:rPr lang="en-GB" sz="1200" b="1">
                <a:solidFill>
                  <a:srgbClr val="000000"/>
                </a:solidFill>
                <a:effectLst/>
                <a:latin typeface="Calibri" panose="020F0502020204030204" pitchFamily="34" charset="0"/>
                <a:cs typeface="Calibri" panose="020F0502020204030204" pitchFamily="34" charset="0"/>
              </a:rPr>
              <a:t>binoculars icon. </a:t>
            </a:r>
            <a:r>
              <a:rPr lang="en-GB" sz="1200">
                <a:solidFill>
                  <a:srgbClr val="000000"/>
                </a:solidFill>
                <a:effectLst/>
                <a:latin typeface="Calibri" panose="020F0502020204030204" pitchFamily="34" charset="0"/>
                <a:cs typeface="Calibri" panose="020F0502020204030204" pitchFamily="34" charset="0"/>
              </a:rPr>
              <a:t>Clicking the icon will cause </a:t>
            </a:r>
            <a:r>
              <a:rPr lang="en-GB" sz="1200" b="1">
                <a:solidFill>
                  <a:srgbClr val="000000"/>
                </a:solidFill>
                <a:effectLst/>
                <a:latin typeface="Calibri" panose="020F0502020204030204" pitchFamily="34" charset="0"/>
                <a:cs typeface="Calibri" panose="020F0502020204030204" pitchFamily="34" charset="0"/>
              </a:rPr>
              <a:t>a pop-up Search box</a:t>
            </a:r>
            <a:r>
              <a:rPr lang="en-GB" sz="1200">
                <a:solidFill>
                  <a:srgbClr val="000000"/>
                </a:solidFill>
                <a:effectLst/>
                <a:latin typeface="Calibri" panose="020F0502020204030204" pitchFamily="34" charset="0"/>
                <a:cs typeface="Calibri" panose="020F0502020204030204" pitchFamily="34" charset="0"/>
              </a:rPr>
              <a:t> to appear, providing more options to complete the field. </a:t>
            </a:r>
            <a:endParaRPr lang="pl-PL" sz="1200" b="1">
              <a:solidFill>
                <a:srgbClr val="000000"/>
              </a:solidFill>
              <a:latin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B603CE1D-0BEC-6B0D-1594-B25D095ED0D2}"/>
              </a:ext>
            </a:extLst>
          </p:cNvPr>
          <p:cNvGrpSpPr/>
          <p:nvPr/>
        </p:nvGrpSpPr>
        <p:grpSpPr>
          <a:xfrm>
            <a:off x="403852" y="4723201"/>
            <a:ext cx="3907981" cy="972120"/>
            <a:chOff x="203993" y="1311594"/>
            <a:chExt cx="3907981" cy="972120"/>
          </a:xfrm>
        </p:grpSpPr>
        <p:sp>
          <p:nvSpPr>
            <p:cNvPr id="22" name="Rounded Rectangle 4">
              <a:extLst>
                <a:ext uri="{FF2B5EF4-FFF2-40B4-BE49-F238E27FC236}">
                  <a16:creationId xmlns:a16="http://schemas.microsoft.com/office/drawing/2014/main" id="{54654239-5C2E-BCD0-D179-7A609AC243B5}"/>
                </a:ext>
              </a:extLst>
            </p:cNvPr>
            <p:cNvSpPr/>
            <p:nvPr/>
          </p:nvSpPr>
          <p:spPr>
            <a:xfrm>
              <a:off x="502198" y="1613559"/>
              <a:ext cx="3609776" cy="670155"/>
            </a:xfrm>
            <a:prstGeom prst="roundRect">
              <a:avLst>
                <a:gd name="adj" fmla="val 0"/>
              </a:avLst>
            </a:prstGeom>
            <a:solidFill>
              <a:schemeClr val="accent1"/>
            </a:solidFill>
            <a:ln w="19050" cap="flat" cmpd="sng" algn="ctr">
              <a:noFill/>
              <a:prstDash val="solid"/>
            </a:ln>
            <a:effectLst/>
          </p:spPr>
          <p:txBody>
            <a:bodyPr lIns="288000" tIns="45720" rIns="288000" bIns="45720" rtlCol="0" anchor="ctr">
              <a:normAutofit/>
            </a:bodyPr>
            <a:lstStyle/>
            <a:p>
              <a:pPr algn="ctr"/>
              <a:r>
                <a:rPr lang="en-GB" sz="1200" b="0" i="0">
                  <a:solidFill>
                    <a:schemeClr val="bg1"/>
                  </a:solidFill>
                  <a:effectLst/>
                  <a:latin typeface="Calibri" panose="020F0502020204030204" pitchFamily="34" charset="0"/>
                  <a:cs typeface="Calibri" panose="020F0502020204030204" pitchFamily="34" charset="0"/>
                </a:rPr>
                <a:t>Select an item and click </a:t>
              </a:r>
              <a:r>
                <a:rPr lang="en-GB" sz="1200" b="1" i="0">
                  <a:solidFill>
                    <a:schemeClr val="bg1"/>
                  </a:solidFill>
                  <a:effectLst/>
                  <a:latin typeface="Calibri" panose="020F0502020204030204" pitchFamily="34" charset="0"/>
                  <a:cs typeface="Calibri" panose="020F0502020204030204" pitchFamily="34" charset="0"/>
                </a:rPr>
                <a:t>Close </a:t>
              </a:r>
              <a:r>
                <a:rPr lang="en-GB" sz="1200" b="0" i="0">
                  <a:solidFill>
                    <a:schemeClr val="bg1"/>
                  </a:solidFill>
                  <a:effectLst/>
                  <a:latin typeface="Calibri" panose="020F0502020204030204" pitchFamily="34" charset="0"/>
                  <a:cs typeface="Calibri" panose="020F0502020204030204" pitchFamily="34" charset="0"/>
                </a:rPr>
                <a:t>to populate the field with the chosen item. Fill in the remaining fields and click </a:t>
              </a:r>
              <a:r>
                <a:rPr lang="en-GB" sz="1200" b="1" i="0">
                  <a:solidFill>
                    <a:schemeClr val="bg1"/>
                  </a:solidFill>
                  <a:effectLst/>
                  <a:latin typeface="Calibri" panose="020F0502020204030204" pitchFamily="34" charset="0"/>
                  <a:cs typeface="Calibri" panose="020F0502020204030204" pitchFamily="34" charset="0"/>
                </a:rPr>
                <a:t>Save</a:t>
              </a:r>
              <a:endParaRPr lang="pl-PL" sz="1200" b="1">
                <a:solidFill>
                  <a:schemeClr val="bg1"/>
                </a:solidFill>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4147B969-A59C-3C8E-7246-D0B3B9BA8D39}"/>
                </a:ext>
              </a:extLst>
            </p:cNvPr>
            <p:cNvGrpSpPr/>
            <p:nvPr/>
          </p:nvGrpSpPr>
          <p:grpSpPr>
            <a:xfrm>
              <a:off x="203993" y="1311594"/>
              <a:ext cx="564172" cy="564172"/>
              <a:chOff x="242958" y="1359791"/>
              <a:chExt cx="564172" cy="564172"/>
            </a:xfrm>
          </p:grpSpPr>
          <p:sp>
            <p:nvSpPr>
              <p:cNvPr id="29" name="Oval 28">
                <a:extLst>
                  <a:ext uri="{FF2B5EF4-FFF2-40B4-BE49-F238E27FC236}">
                    <a16:creationId xmlns:a16="http://schemas.microsoft.com/office/drawing/2014/main" id="{5B899459-6B79-A16F-F6D7-F388F6AC8CEE}"/>
                  </a:ext>
                </a:extLst>
              </p:cNvPr>
              <p:cNvSpPr/>
              <p:nvPr/>
            </p:nvSpPr>
            <p:spPr>
              <a:xfrm>
                <a:off x="242958" y="1359791"/>
                <a:ext cx="564172" cy="564172"/>
              </a:xfrm>
              <a:prstGeom prst="ellipse">
                <a:avLst/>
              </a:prstGeom>
              <a:solidFill>
                <a:srgbClr val="FFFFFF"/>
              </a:solidFill>
              <a:ln w="12700" cap="flat" cmpd="sng" algn="ctr">
                <a:solidFill>
                  <a:schemeClr val="accent1"/>
                </a:solidFill>
                <a:prstDash val="solid"/>
              </a:ln>
              <a:effectLst/>
            </p:spPr>
            <p:txBody>
              <a:bodyPr wrap="none" t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pl-PL" sz="2800" b="1" i="0" u="none" strike="noStrike" kern="0" cap="none" spc="0" normalizeH="0" baseline="0" noProof="0">
                  <a:ln>
                    <a:noFill/>
                  </a:ln>
                  <a:solidFill>
                    <a:srgbClr val="3F4444"/>
                  </a:solidFill>
                  <a:effectLst/>
                  <a:uLnTx/>
                  <a:uFillTx/>
                  <a:latin typeface="Arial"/>
                  <a:ea typeface="+mn-ea"/>
                  <a:cs typeface="Calibri" panose="020F0502020204030204" pitchFamily="34" charset="0"/>
                </a:endParaRPr>
              </a:p>
            </p:txBody>
          </p:sp>
          <p:pic>
            <p:nvPicPr>
              <p:cNvPr id="30" name="Picture 29">
                <a:extLst>
                  <a:ext uri="{FF2B5EF4-FFF2-40B4-BE49-F238E27FC236}">
                    <a16:creationId xmlns:a16="http://schemas.microsoft.com/office/drawing/2014/main" id="{0628AEAB-931B-6B72-2128-917FB72208A2}"/>
                  </a:ext>
                </a:extLst>
              </p:cNvPr>
              <p:cNvPicPr>
                <a:picLocks noChangeAspect="1"/>
              </p:cNvPicPr>
              <p:nvPr/>
            </p:nvPicPr>
            <p:blipFill>
              <a:blip r:embed="rId6"/>
              <a:stretch>
                <a:fillRect/>
              </a:stretch>
            </p:blipFill>
            <p:spPr>
              <a:xfrm>
                <a:off x="338078" y="1444061"/>
                <a:ext cx="386840" cy="395632"/>
              </a:xfrm>
              <a:prstGeom prst="rect">
                <a:avLst/>
              </a:prstGeom>
            </p:spPr>
          </p:pic>
        </p:grpSp>
      </p:grpSp>
      <p:cxnSp>
        <p:nvCxnSpPr>
          <p:cNvPr id="47" name="Connector: Elbow 46">
            <a:extLst>
              <a:ext uri="{FF2B5EF4-FFF2-40B4-BE49-F238E27FC236}">
                <a16:creationId xmlns:a16="http://schemas.microsoft.com/office/drawing/2014/main" id="{E3E423BF-4373-1A19-F894-4E8619648EDB}"/>
              </a:ext>
            </a:extLst>
          </p:cNvPr>
          <p:cNvCxnSpPr>
            <a:cxnSpLocks/>
            <a:stCxn id="22" idx="3"/>
            <a:endCxn id="56" idx="2"/>
          </p:cNvCxnSpPr>
          <p:nvPr/>
        </p:nvCxnSpPr>
        <p:spPr>
          <a:xfrm flipV="1">
            <a:off x="4311833" y="4285781"/>
            <a:ext cx="7173004" cy="1074463"/>
          </a:xfrm>
          <a:prstGeom prst="bentConnector2">
            <a:avLst/>
          </a:prstGeom>
          <a:noFill/>
          <a:ln w="19050" cap="flat" cmpd="sng" algn="ctr">
            <a:solidFill>
              <a:schemeClr val="accent1"/>
            </a:solidFill>
            <a:prstDash val="dash"/>
            <a:tailEnd type="triangle"/>
          </a:ln>
          <a:effectLst/>
        </p:spPr>
      </p:cxnSp>
      <p:pic>
        <p:nvPicPr>
          <p:cNvPr id="56" name="Picture 55" descr="A blue rectangle with white text&#10;&#10;Description automatically generated">
            <a:extLst>
              <a:ext uri="{FF2B5EF4-FFF2-40B4-BE49-F238E27FC236}">
                <a16:creationId xmlns:a16="http://schemas.microsoft.com/office/drawing/2014/main" id="{5B3D5316-EA21-FBF7-0345-4B545C04A4C1}"/>
              </a:ext>
            </a:extLst>
          </p:cNvPr>
          <p:cNvPicPr>
            <a:picLocks noChangeAspect="1"/>
          </p:cNvPicPr>
          <p:nvPr/>
        </p:nvPicPr>
        <p:blipFill>
          <a:blip r:embed="rId7"/>
          <a:stretch>
            <a:fillRect/>
          </a:stretch>
        </p:blipFill>
        <p:spPr>
          <a:xfrm>
            <a:off x="11181525" y="3985358"/>
            <a:ext cx="606623" cy="300423"/>
          </a:xfrm>
          <a:prstGeom prst="rect">
            <a:avLst/>
          </a:prstGeom>
          <a:solidFill>
            <a:schemeClr val="accent2"/>
          </a:solidFill>
          <a:ln w="25400">
            <a:solidFill>
              <a:schemeClr val="accent2"/>
            </a:solidFill>
          </a:ln>
        </p:spPr>
      </p:pic>
      <p:grpSp>
        <p:nvGrpSpPr>
          <p:cNvPr id="40" name="Group 39">
            <a:extLst>
              <a:ext uri="{FF2B5EF4-FFF2-40B4-BE49-F238E27FC236}">
                <a16:creationId xmlns:a16="http://schemas.microsoft.com/office/drawing/2014/main" id="{4BDFFB17-923F-9EE9-DA93-60C7FE9D5CA1}"/>
              </a:ext>
            </a:extLst>
          </p:cNvPr>
          <p:cNvGrpSpPr/>
          <p:nvPr/>
        </p:nvGrpSpPr>
        <p:grpSpPr>
          <a:xfrm>
            <a:off x="4568290" y="4414439"/>
            <a:ext cx="2346283" cy="1966437"/>
            <a:chOff x="4593639" y="3748616"/>
            <a:chExt cx="2346283" cy="1966437"/>
          </a:xfrm>
        </p:grpSpPr>
        <p:pic>
          <p:nvPicPr>
            <p:cNvPr id="38" name="Picture 37">
              <a:extLst>
                <a:ext uri="{FF2B5EF4-FFF2-40B4-BE49-F238E27FC236}">
                  <a16:creationId xmlns:a16="http://schemas.microsoft.com/office/drawing/2014/main" id="{664B9F6D-E636-EE4C-1FEB-6A0B2D5AE4DA}"/>
                </a:ext>
              </a:extLst>
            </p:cNvPr>
            <p:cNvPicPr>
              <a:picLocks noChangeAspect="1"/>
            </p:cNvPicPr>
            <p:nvPr/>
          </p:nvPicPr>
          <p:blipFill>
            <a:blip r:embed="rId8"/>
            <a:stretch>
              <a:fillRect/>
            </a:stretch>
          </p:blipFill>
          <p:spPr>
            <a:xfrm>
              <a:off x="4593639" y="3748616"/>
              <a:ext cx="2245716" cy="1861470"/>
            </a:xfrm>
            <a:prstGeom prst="rect">
              <a:avLst/>
            </a:prstGeom>
            <a:ln w="12700">
              <a:solidFill>
                <a:schemeClr val="accent2"/>
              </a:solidFill>
            </a:ln>
          </p:spPr>
        </p:pic>
        <p:pic>
          <p:nvPicPr>
            <p:cNvPr id="127" name="Picture 126">
              <a:extLst>
                <a:ext uri="{FF2B5EF4-FFF2-40B4-BE49-F238E27FC236}">
                  <a16:creationId xmlns:a16="http://schemas.microsoft.com/office/drawing/2014/main" id="{D26ABAE8-EA09-3427-FED2-2D78000EA0E4}"/>
                </a:ext>
              </a:extLst>
            </p:cNvPr>
            <p:cNvPicPr>
              <a:picLocks noChangeAspect="1"/>
            </p:cNvPicPr>
            <p:nvPr/>
          </p:nvPicPr>
          <p:blipFill>
            <a:blip r:embed="rId9"/>
            <a:stretch>
              <a:fillRect/>
            </a:stretch>
          </p:blipFill>
          <p:spPr>
            <a:xfrm>
              <a:off x="6406522" y="5429303"/>
              <a:ext cx="533400" cy="285750"/>
            </a:xfrm>
            <a:prstGeom prst="rect">
              <a:avLst/>
            </a:prstGeom>
            <a:ln w="25400">
              <a:solidFill>
                <a:schemeClr val="accent2"/>
              </a:solidFill>
            </a:ln>
          </p:spPr>
        </p:pic>
      </p:grpSp>
    </p:spTree>
    <p:extLst>
      <p:ext uri="{BB962C8B-B14F-4D97-AF65-F5344CB8AC3E}">
        <p14:creationId xmlns:p14="http://schemas.microsoft.com/office/powerpoint/2010/main" val="212905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grpSp>
        <p:nvGrpSpPr>
          <p:cNvPr id="13" name="Group 12">
            <a:extLst>
              <a:ext uri="{FF2B5EF4-FFF2-40B4-BE49-F238E27FC236}">
                <a16:creationId xmlns:a16="http://schemas.microsoft.com/office/drawing/2014/main" id="{BD774DDC-FCA3-DC9C-3ECC-3A96A3AAB11E}"/>
              </a:ext>
            </a:extLst>
          </p:cNvPr>
          <p:cNvGrpSpPr/>
          <p:nvPr/>
        </p:nvGrpSpPr>
        <p:grpSpPr>
          <a:xfrm>
            <a:off x="407987" y="1736757"/>
            <a:ext cx="3520072" cy="994256"/>
            <a:chOff x="4314305" y="3009825"/>
            <a:chExt cx="2470786" cy="697884"/>
          </a:xfrm>
        </p:grpSpPr>
        <p:sp>
          <p:nvSpPr>
            <p:cNvPr id="14" name="Rounded Rectangle 4">
              <a:extLst>
                <a:ext uri="{FF2B5EF4-FFF2-40B4-BE49-F238E27FC236}">
                  <a16:creationId xmlns:a16="http://schemas.microsoft.com/office/drawing/2014/main" id="{530FE738-231D-194B-5CFF-A895511BAE8A}"/>
                </a:ext>
              </a:extLst>
            </p:cNvPr>
            <p:cNvSpPr/>
            <p:nvPr/>
          </p:nvSpPr>
          <p:spPr>
            <a:xfrm>
              <a:off x="4510892" y="3203260"/>
              <a:ext cx="2274199" cy="504449"/>
            </a:xfrm>
            <a:prstGeom prst="roundRect">
              <a:avLst>
                <a:gd name="adj" fmla="val 0"/>
              </a:avLst>
            </a:prstGeom>
            <a:solidFill>
              <a:schemeClr val="accent1"/>
            </a:solidFill>
            <a:ln w="6350" cap="flat" cmpd="sng" algn="ctr">
              <a:noFill/>
              <a:prstDash val="solid"/>
            </a:ln>
            <a:effectLst/>
          </p:spPr>
          <p:txBody>
            <a:bodyPr tIns="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Click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workflow icon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s</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elect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Resubmit’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from the dropdown menu</a:t>
              </a:r>
              <a:endPar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B3EC3F09-22D8-B1FB-B23D-B083983C1AA0}"/>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600" b="1" kern="0">
                  <a:solidFill>
                    <a:srgbClr val="3F4444"/>
                  </a:solidFill>
                  <a:latin typeface="Calibri"/>
                  <a:cs typeface="Calibri" panose="020F0502020204030204" pitchFamily="34" charset="0"/>
                </a:rPr>
                <a:t>38</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4" name="TextBox 3">
            <a:extLst>
              <a:ext uri="{FF2B5EF4-FFF2-40B4-BE49-F238E27FC236}">
                <a16:creationId xmlns:a16="http://schemas.microsoft.com/office/drawing/2014/main" id="{E621246A-6279-7A78-E766-0A1226D5E15A}"/>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PSU Resubmission</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2E6DB48A-78E1-83E5-8EB8-C1492E4FE8A1}"/>
              </a:ext>
            </a:extLst>
          </p:cNvPr>
          <p:cNvPicPr>
            <a:picLocks noChangeAspect="1"/>
          </p:cNvPicPr>
          <p:nvPr/>
        </p:nvPicPr>
        <p:blipFill>
          <a:blip r:embed="rId3"/>
          <a:stretch>
            <a:fillRect/>
          </a:stretch>
        </p:blipFill>
        <p:spPr>
          <a:xfrm>
            <a:off x="6852013" y="1303403"/>
            <a:ext cx="4932000" cy="2377012"/>
          </a:xfrm>
          <a:prstGeom prst="rect">
            <a:avLst/>
          </a:prstGeom>
          <a:ln w="12700">
            <a:solidFill>
              <a:schemeClr val="accent2"/>
            </a:solidFill>
          </a:ln>
        </p:spPr>
      </p:pic>
      <p:pic>
        <p:nvPicPr>
          <p:cNvPr id="37" name="Picture 36">
            <a:extLst>
              <a:ext uri="{FF2B5EF4-FFF2-40B4-BE49-F238E27FC236}">
                <a16:creationId xmlns:a16="http://schemas.microsoft.com/office/drawing/2014/main" id="{221A288A-5D70-FF30-0662-0AC113C2A3F3}"/>
              </a:ext>
            </a:extLst>
          </p:cNvPr>
          <p:cNvPicPr>
            <a:picLocks noChangeAspect="1"/>
          </p:cNvPicPr>
          <p:nvPr/>
        </p:nvPicPr>
        <p:blipFill>
          <a:blip r:embed="rId4"/>
          <a:stretch>
            <a:fillRect/>
          </a:stretch>
        </p:blipFill>
        <p:spPr>
          <a:xfrm>
            <a:off x="9888687" y="1880274"/>
            <a:ext cx="1548289" cy="375343"/>
          </a:xfrm>
          <a:prstGeom prst="rect">
            <a:avLst/>
          </a:prstGeom>
        </p:spPr>
      </p:pic>
      <p:pic>
        <p:nvPicPr>
          <p:cNvPr id="38" name="Picture 37">
            <a:extLst>
              <a:ext uri="{FF2B5EF4-FFF2-40B4-BE49-F238E27FC236}">
                <a16:creationId xmlns:a16="http://schemas.microsoft.com/office/drawing/2014/main" id="{67C68F17-3120-D46F-3354-2B242CB80359}"/>
              </a:ext>
            </a:extLst>
          </p:cNvPr>
          <p:cNvPicPr>
            <a:picLocks noChangeAspect="1"/>
          </p:cNvPicPr>
          <p:nvPr/>
        </p:nvPicPr>
        <p:blipFill>
          <a:blip r:embed="rId5"/>
          <a:stretch>
            <a:fillRect/>
          </a:stretch>
        </p:blipFill>
        <p:spPr>
          <a:xfrm>
            <a:off x="11028132" y="1678746"/>
            <a:ext cx="409774" cy="201528"/>
          </a:xfrm>
          <a:prstGeom prst="rect">
            <a:avLst/>
          </a:prstGeom>
          <a:ln w="12700">
            <a:solidFill>
              <a:schemeClr val="accent2"/>
            </a:solidFill>
          </a:ln>
        </p:spPr>
      </p:pic>
      <p:cxnSp>
        <p:nvCxnSpPr>
          <p:cNvPr id="43" name="Connector: Elbow 42">
            <a:extLst>
              <a:ext uri="{FF2B5EF4-FFF2-40B4-BE49-F238E27FC236}">
                <a16:creationId xmlns:a16="http://schemas.microsoft.com/office/drawing/2014/main" id="{DED79AA6-346E-058D-9261-2477618C28A6}"/>
              </a:ext>
            </a:extLst>
          </p:cNvPr>
          <p:cNvCxnSpPr>
            <a:cxnSpLocks/>
            <a:stCxn id="14" idx="3"/>
          </p:cNvCxnSpPr>
          <p:nvPr/>
        </p:nvCxnSpPr>
        <p:spPr>
          <a:xfrm flipV="1">
            <a:off x="3928059" y="2067945"/>
            <a:ext cx="6016988" cy="303731"/>
          </a:xfrm>
          <a:prstGeom prst="bentConnector3">
            <a:avLst>
              <a:gd name="adj1" fmla="val 32777"/>
            </a:avLst>
          </a:prstGeom>
          <a:noFill/>
          <a:ln w="19050" cap="flat" cmpd="sng" algn="ctr">
            <a:solidFill>
              <a:schemeClr val="accent1"/>
            </a:solidFill>
            <a:prstDash val="dash"/>
            <a:tailEnd type="triangle"/>
          </a:ln>
          <a:effectLst/>
        </p:spPr>
      </p:cxnSp>
      <p:pic>
        <p:nvPicPr>
          <p:cNvPr id="17" name="Picture 16">
            <a:extLst>
              <a:ext uri="{FF2B5EF4-FFF2-40B4-BE49-F238E27FC236}">
                <a16:creationId xmlns:a16="http://schemas.microsoft.com/office/drawing/2014/main" id="{5AE8FA83-AA70-B706-19BA-5A467A641761}"/>
              </a:ext>
            </a:extLst>
          </p:cNvPr>
          <p:cNvPicPr>
            <a:picLocks noChangeAspect="1"/>
          </p:cNvPicPr>
          <p:nvPr/>
        </p:nvPicPr>
        <p:blipFill>
          <a:blip r:embed="rId6"/>
          <a:stretch>
            <a:fillRect/>
          </a:stretch>
        </p:blipFill>
        <p:spPr>
          <a:xfrm>
            <a:off x="6852013" y="3813657"/>
            <a:ext cx="4932000" cy="2404467"/>
          </a:xfrm>
          <a:prstGeom prst="rect">
            <a:avLst/>
          </a:prstGeom>
          <a:ln w="12700">
            <a:solidFill>
              <a:schemeClr val="accent2"/>
            </a:solidFill>
          </a:ln>
        </p:spPr>
      </p:pic>
      <p:grpSp>
        <p:nvGrpSpPr>
          <p:cNvPr id="28" name="Group 27">
            <a:extLst>
              <a:ext uri="{FF2B5EF4-FFF2-40B4-BE49-F238E27FC236}">
                <a16:creationId xmlns:a16="http://schemas.microsoft.com/office/drawing/2014/main" id="{4409BCFA-ABA3-316A-39AD-047DBACB3AC4}"/>
              </a:ext>
            </a:extLst>
          </p:cNvPr>
          <p:cNvGrpSpPr/>
          <p:nvPr/>
        </p:nvGrpSpPr>
        <p:grpSpPr>
          <a:xfrm>
            <a:off x="405973" y="4790107"/>
            <a:ext cx="3522086" cy="900776"/>
            <a:chOff x="431219" y="2495239"/>
            <a:chExt cx="3522086" cy="900776"/>
          </a:xfrm>
        </p:grpSpPr>
        <p:sp>
          <p:nvSpPr>
            <p:cNvPr id="18" name="Rounded Rectangle 4">
              <a:extLst>
                <a:ext uri="{FF2B5EF4-FFF2-40B4-BE49-F238E27FC236}">
                  <a16:creationId xmlns:a16="http://schemas.microsoft.com/office/drawing/2014/main" id="{F50FCDF5-F6B0-EEBB-0B5E-B2B67275FB8F}"/>
                </a:ext>
              </a:extLst>
            </p:cNvPr>
            <p:cNvSpPr/>
            <p:nvPr/>
          </p:nvSpPr>
          <p:spPr>
            <a:xfrm>
              <a:off x="713305" y="2797360"/>
              <a:ext cx="3240000" cy="598655"/>
            </a:xfrm>
            <a:prstGeom prst="roundRect">
              <a:avLst>
                <a:gd name="adj" fmla="val 0"/>
              </a:avLst>
            </a:prstGeom>
            <a:solidFill>
              <a:schemeClr val="accent1"/>
            </a:solidFill>
            <a:ln w="6350" cap="flat" cmpd="sng" algn="ctr">
              <a:noFill/>
              <a:prstDash val="solid"/>
            </a:ln>
            <a:effectLst/>
          </p:spPr>
          <p:txBody>
            <a:bodyPr lIns="91440" tIns="0" rIns="91440" bIns="0" rtlCol="0" anchor="ctr">
              <a:normAutofit/>
            </a:bodyPr>
            <a:lstStyle/>
            <a:p>
              <a:pPr algn="ctr" defTabSz="914378">
                <a:lnSpc>
                  <a:spcPts val="1400"/>
                </a:lnSpc>
                <a:buSzPts val="2400"/>
                <a:defRPr/>
              </a:pPr>
              <a:r>
                <a:rPr lang="en-GB" sz="1200" kern="0">
                  <a:solidFill>
                    <a:srgbClr val="FFFFFF"/>
                  </a:solidFill>
                  <a:latin typeface="Calibri"/>
                  <a:ea typeface="Calibri"/>
                  <a:cs typeface="Calibri"/>
                </a:rPr>
                <a:t>Click </a:t>
              </a:r>
              <a:r>
                <a:rPr lang="en-GB" sz="1200" b="1" kern="0">
                  <a:solidFill>
                    <a:srgbClr val="FFFFFF"/>
                  </a:solidFill>
                  <a:latin typeface="Calibri"/>
                  <a:ea typeface="Calibri" panose="020F0502020204030204" pitchFamily="34" charset="0"/>
                  <a:cs typeface="Calibri"/>
                </a:rPr>
                <a:t>Start </a:t>
              </a:r>
              <a:r>
                <a:rPr lang="en-GB" sz="1200" kern="0">
                  <a:solidFill>
                    <a:srgbClr val="FFFFFF"/>
                  </a:solidFill>
                  <a:latin typeface="Calibri"/>
                  <a:ea typeface="Calibri" panose="020F0502020204030204" pitchFamily="34" charset="0"/>
                  <a:cs typeface="Calibri"/>
                </a:rPr>
                <a:t>to proceed with PSU resubmission</a:t>
              </a:r>
              <a:endParaRPr lang="en-GB" sz="1200" i="0" u="none" strike="noStrike" kern="0" cap="none" spc="0" normalizeH="0" baseline="0" noProof="0">
                <a:ln>
                  <a:noFill/>
                </a:ln>
                <a:solidFill>
                  <a:srgbClr val="FFFFFF"/>
                </a:solidFill>
                <a:effectLst/>
                <a:uLnTx/>
                <a:uFillTx/>
                <a:latin typeface="Calibri"/>
                <a:ea typeface="Calibri" panose="020F0502020204030204" pitchFamily="34" charset="0"/>
                <a:cs typeface="Calibri" panose="020F0502020204030204" pitchFamily="34" charset="0"/>
              </a:endParaRPr>
            </a:p>
          </p:txBody>
        </p:sp>
        <p:sp>
          <p:nvSpPr>
            <p:cNvPr id="21" name="Oval 20">
              <a:extLst>
                <a:ext uri="{FF2B5EF4-FFF2-40B4-BE49-F238E27FC236}">
                  <a16:creationId xmlns:a16="http://schemas.microsoft.com/office/drawing/2014/main" id="{D577C7A2-D6B8-23C0-8875-9BD59F28672F}"/>
                </a:ext>
              </a:extLst>
            </p:cNvPr>
            <p:cNvSpPr/>
            <p:nvPr/>
          </p:nvSpPr>
          <p:spPr>
            <a:xfrm>
              <a:off x="431219" y="2495239"/>
              <a:ext cx="564172" cy="564171"/>
            </a:xfrm>
            <a:prstGeom prst="ellipse">
              <a:avLst/>
            </a:prstGeom>
            <a:solidFill>
              <a:srgbClr val="FFFFFF"/>
            </a:solidFill>
            <a:ln w="12700" cap="flat" cmpd="sng" algn="ctr">
              <a:solidFill>
                <a:schemeClr val="accent1"/>
              </a:solidFill>
              <a:prstDash val="solid"/>
            </a:ln>
            <a:effectLst/>
          </p:spPr>
          <p:txBody>
            <a:bodyPr wrap="none" lIns="72000" tIns="36000" rIns="72000" bIns="4572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600" b="1" i="0" u="none" strike="noStrike" kern="0" cap="none" spc="0" normalizeH="0" baseline="0" noProof="0">
                  <a:ln>
                    <a:noFill/>
                  </a:ln>
                  <a:solidFill>
                    <a:srgbClr val="3F4444"/>
                  </a:solidFill>
                  <a:effectLst/>
                  <a:uLnTx/>
                  <a:uFillTx/>
                  <a:latin typeface="Calibri"/>
                  <a:ea typeface="+mn-ea"/>
                  <a:cs typeface="Calibri"/>
                </a:rPr>
                <a:t>39</a:t>
              </a:r>
              <a:endParaRPr kumimoji="0" lang="pl-PL" sz="2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4" name="Picture 23">
            <a:extLst>
              <a:ext uri="{FF2B5EF4-FFF2-40B4-BE49-F238E27FC236}">
                <a16:creationId xmlns:a16="http://schemas.microsoft.com/office/drawing/2014/main" id="{FD77BD04-06BD-FEC9-C63C-0C611699BB85}"/>
              </a:ext>
            </a:extLst>
          </p:cNvPr>
          <p:cNvPicPr>
            <a:picLocks noChangeAspect="1"/>
          </p:cNvPicPr>
          <p:nvPr/>
        </p:nvPicPr>
        <p:blipFill>
          <a:blip r:embed="rId7"/>
          <a:stretch>
            <a:fillRect/>
          </a:stretch>
        </p:blipFill>
        <p:spPr>
          <a:xfrm>
            <a:off x="7622271" y="4479932"/>
            <a:ext cx="3305475" cy="1007427"/>
          </a:xfrm>
          <a:prstGeom prst="rect">
            <a:avLst/>
          </a:prstGeom>
        </p:spPr>
      </p:pic>
      <p:grpSp>
        <p:nvGrpSpPr>
          <p:cNvPr id="25" name="Group 24">
            <a:extLst>
              <a:ext uri="{FF2B5EF4-FFF2-40B4-BE49-F238E27FC236}">
                <a16:creationId xmlns:a16="http://schemas.microsoft.com/office/drawing/2014/main" id="{91313DC9-8B40-A03F-BE21-EA75BB87EBEA}"/>
              </a:ext>
            </a:extLst>
          </p:cNvPr>
          <p:cNvGrpSpPr/>
          <p:nvPr/>
        </p:nvGrpSpPr>
        <p:grpSpPr>
          <a:xfrm>
            <a:off x="10603417" y="5240495"/>
            <a:ext cx="466371" cy="328225"/>
            <a:chOff x="9707312" y="4511739"/>
            <a:chExt cx="466371" cy="328225"/>
          </a:xfrm>
        </p:grpSpPr>
        <p:sp>
          <p:nvSpPr>
            <p:cNvPr id="26" name="Rectangle 25">
              <a:extLst>
                <a:ext uri="{FF2B5EF4-FFF2-40B4-BE49-F238E27FC236}">
                  <a16:creationId xmlns:a16="http://schemas.microsoft.com/office/drawing/2014/main" id="{96F2D495-0EE8-193A-1B26-B87B4969F1BE}"/>
                </a:ext>
              </a:extLst>
            </p:cNvPr>
            <p:cNvSpPr/>
            <p:nvPr/>
          </p:nvSpPr>
          <p:spPr>
            <a:xfrm>
              <a:off x="9707312" y="4511739"/>
              <a:ext cx="466371" cy="328225"/>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algn="ctr">
                <a:spcAft>
                  <a:spcPts val="600"/>
                </a:spcAft>
              </a:pPr>
              <a:endParaRPr lang="en-GB" err="1"/>
            </a:p>
          </p:txBody>
        </p:sp>
        <p:pic>
          <p:nvPicPr>
            <p:cNvPr id="27" name="Picture 26" descr="A blue sign with white text&#10;&#10;Description automatically generated">
              <a:extLst>
                <a:ext uri="{FF2B5EF4-FFF2-40B4-BE49-F238E27FC236}">
                  <a16:creationId xmlns:a16="http://schemas.microsoft.com/office/drawing/2014/main" id="{FF5AE250-E482-1A24-5410-9B7BD94EFB0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740266" y="4555608"/>
              <a:ext cx="405554" cy="271777"/>
            </a:xfrm>
            <a:prstGeom prst="rect">
              <a:avLst/>
            </a:prstGeom>
          </p:spPr>
        </p:pic>
      </p:grpSp>
      <p:sp>
        <p:nvSpPr>
          <p:cNvPr id="29" name="Rounded Rectangle 4">
            <a:extLst>
              <a:ext uri="{FF2B5EF4-FFF2-40B4-BE49-F238E27FC236}">
                <a16:creationId xmlns:a16="http://schemas.microsoft.com/office/drawing/2014/main" id="{C5CDBCC0-DD4E-A24F-8A57-8A90684A9985}"/>
              </a:ext>
            </a:extLst>
          </p:cNvPr>
          <p:cNvSpPr/>
          <p:nvPr/>
        </p:nvSpPr>
        <p:spPr>
          <a:xfrm>
            <a:off x="2488059" y="3442679"/>
            <a:ext cx="2880000" cy="598655"/>
          </a:xfrm>
          <a:prstGeom prst="roundRect">
            <a:avLst>
              <a:gd name="adj" fmla="val 0"/>
            </a:avLst>
          </a:prstGeom>
          <a:solidFill>
            <a:schemeClr val="tx1"/>
          </a:solidFill>
          <a:ln w="6350" cap="flat" cmpd="sng" algn="ctr">
            <a:noFill/>
            <a:prstDash val="solid"/>
          </a:ln>
          <a:effectLst/>
        </p:spPr>
        <p:txBody>
          <a:bodyPr lIns="216000" tIns="36000" rIns="21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Start.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22" name="Connector: Elbow 21">
            <a:extLst>
              <a:ext uri="{FF2B5EF4-FFF2-40B4-BE49-F238E27FC236}">
                <a16:creationId xmlns:a16="http://schemas.microsoft.com/office/drawing/2014/main" id="{91170C52-F351-66CD-AE96-2B67CD004741}"/>
              </a:ext>
            </a:extLst>
          </p:cNvPr>
          <p:cNvCxnSpPr>
            <a:cxnSpLocks/>
            <a:stCxn id="18" idx="3"/>
            <a:endCxn id="26" idx="1"/>
          </p:cNvCxnSpPr>
          <p:nvPr/>
        </p:nvCxnSpPr>
        <p:spPr>
          <a:xfrm>
            <a:off x="3928059" y="5391556"/>
            <a:ext cx="6675358" cy="13052"/>
          </a:xfrm>
          <a:prstGeom prst="bentConnector3">
            <a:avLst>
              <a:gd name="adj1" fmla="val 50000"/>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361790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B7AEA03-9BB8-B99F-6326-AC48DC52F8CA}"/>
              </a:ext>
            </a:extLst>
          </p:cNvPr>
          <p:cNvSpPr>
            <a:spLocks noGrp="1"/>
          </p:cNvSpPr>
          <p:nvPr>
            <p:ph type="sldNum" sz="quarter" idx="22"/>
          </p:nvPr>
        </p:nvSpPr>
        <p:spPr/>
        <p:txBody>
          <a:bodyPr/>
          <a:lstStyle/>
          <a:p>
            <a:fld id="{F8E47D07-9D1E-4FE9-B31A-2F5863681021}" type="slidenum">
              <a:rPr lang="en-GB" smtClean="0"/>
              <a:pPr/>
              <a:t>61</a:t>
            </a:fld>
            <a:endParaRPr lang="en-GB"/>
          </a:p>
        </p:txBody>
      </p:sp>
      <p:sp>
        <p:nvSpPr>
          <p:cNvPr id="18" name="Rounded Rectangle 4">
            <a:extLst>
              <a:ext uri="{FF2B5EF4-FFF2-40B4-BE49-F238E27FC236}">
                <a16:creationId xmlns:a16="http://schemas.microsoft.com/office/drawing/2014/main" id="{CDA619E1-7E4F-0C01-E0AE-00085E8AB951}"/>
              </a:ext>
            </a:extLst>
          </p:cNvPr>
          <p:cNvSpPr/>
          <p:nvPr/>
        </p:nvSpPr>
        <p:spPr>
          <a:xfrm>
            <a:off x="1919989" y="1576533"/>
            <a:ext cx="3420000" cy="816619"/>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lang="en-GB" sz="1200" kern="0">
                <a:solidFill>
                  <a:schemeClr val="bg1"/>
                </a:solidFill>
                <a:latin typeface="Calibri"/>
                <a:ea typeface="Calibri"/>
                <a:cs typeface="Calibri"/>
              </a:rPr>
              <a:t>Status of the PSU record goes back to </a:t>
            </a:r>
            <a:r>
              <a:rPr lang="en-GB" sz="1200" b="1" kern="0">
                <a:solidFill>
                  <a:schemeClr val="bg1"/>
                </a:solidFill>
                <a:latin typeface="Calibri"/>
                <a:ea typeface="Calibri"/>
                <a:cs typeface="Calibri"/>
              </a:rPr>
              <a:t>In Review</a:t>
            </a:r>
            <a:r>
              <a:rPr lang="en-GB" sz="1200" kern="0">
                <a:solidFill>
                  <a:schemeClr val="bg1"/>
                </a:solidFill>
                <a:latin typeface="Calibri"/>
                <a:ea typeface="Calibri"/>
                <a:cs typeface="Calibri"/>
              </a:rPr>
              <a:t>.</a:t>
            </a:r>
            <a:r>
              <a:rPr lang="en-GB" sz="1200" b="1" kern="0">
                <a:solidFill>
                  <a:schemeClr val="bg1"/>
                </a:solidFill>
                <a:latin typeface="Calibri"/>
                <a:ea typeface="Calibri"/>
                <a:cs typeface="Calibri"/>
              </a:rPr>
              <a:t> </a:t>
            </a:r>
            <a:r>
              <a:rPr lang="en-GB" sz="1200" kern="0">
                <a:solidFill>
                  <a:schemeClr val="bg1"/>
                </a:solidFill>
                <a:latin typeface="Calibri"/>
                <a:ea typeface="Calibri"/>
                <a:cs typeface="Calibri"/>
              </a:rPr>
              <a:t> </a:t>
            </a:r>
          </a:p>
          <a:p>
            <a:pPr algn="ctr" defTabSz="914378">
              <a:lnSpc>
                <a:spcPts val="1400"/>
              </a:lnSpc>
              <a:buSzPts val="2400"/>
              <a:defRPr/>
            </a:pPr>
            <a:r>
              <a:rPr lang="en-GB" sz="1200" kern="0">
                <a:solidFill>
                  <a:schemeClr val="bg1"/>
                </a:solidFill>
                <a:latin typeface="Calibri"/>
                <a:ea typeface="Calibri"/>
                <a:cs typeface="Calibri"/>
              </a:rPr>
              <a:t>If the Verdict is </a:t>
            </a:r>
            <a:r>
              <a:rPr lang="en-GB" sz="1200" b="1" kern="0">
                <a:solidFill>
                  <a:schemeClr val="bg1"/>
                </a:solidFill>
                <a:latin typeface="Calibri"/>
                <a:ea typeface="Calibri"/>
                <a:cs typeface="Calibri"/>
              </a:rPr>
              <a:t>Review and Resubmit</a:t>
            </a:r>
            <a:r>
              <a:rPr lang="en-GB" sz="1200" kern="0">
                <a:solidFill>
                  <a:schemeClr val="bg1"/>
                </a:solidFill>
                <a:latin typeface="Calibri"/>
                <a:ea typeface="Calibri"/>
                <a:cs typeface="Calibri"/>
              </a:rPr>
              <a:t>, repeat the steps 33 - 39.</a:t>
            </a:r>
            <a:endParaRPr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 name="Title 6">
            <a:extLst>
              <a:ext uri="{FF2B5EF4-FFF2-40B4-BE49-F238E27FC236}">
                <a16:creationId xmlns:a16="http://schemas.microsoft.com/office/drawing/2014/main" id="{B66189C8-C2E6-3817-B3FE-5AA6341019F0}"/>
              </a:ext>
            </a:extLst>
          </p:cNvPr>
          <p:cNvSpPr txBox="1">
            <a:spLocks noGrp="1"/>
          </p:cNvSpPr>
          <p:nvPr>
            <p:ph type="title"/>
          </p:nvPr>
        </p:nvSpPr>
        <p:spPr>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a:t>
            </a:r>
            <a:r>
              <a:rPr kumimoji="0" lang="en-GB" sz="3000" b="0" i="0" u="none" strike="noStrike" kern="1200" cap="none" spc="0" normalizeH="0" baseline="0" noProof="0">
                <a:ln>
                  <a:noFill/>
                </a:ln>
                <a:solidFill>
                  <a:srgbClr val="3F4444"/>
                </a:solidFill>
                <a:effectLst/>
                <a:uLnTx/>
                <a:uFillTx/>
                <a:latin typeface="Calisto MT"/>
                <a:ea typeface="+mj-ea"/>
                <a:cs typeface="Calibri" panose="020F0502020204030204" pitchFamily="34" charset="0"/>
              </a:rPr>
              <a:t>a Project Status Update</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pic>
        <p:nvPicPr>
          <p:cNvPr id="26" name="Picture 25">
            <a:extLst>
              <a:ext uri="{FF2B5EF4-FFF2-40B4-BE49-F238E27FC236}">
                <a16:creationId xmlns:a16="http://schemas.microsoft.com/office/drawing/2014/main" id="{0BEFBFBD-ADF9-ED2A-AE8E-E9E3DD77E30C}"/>
              </a:ext>
            </a:extLst>
          </p:cNvPr>
          <p:cNvPicPr>
            <a:picLocks noChangeAspect="1"/>
          </p:cNvPicPr>
          <p:nvPr/>
        </p:nvPicPr>
        <p:blipFill>
          <a:blip r:embed="rId2"/>
          <a:stretch>
            <a:fillRect/>
          </a:stretch>
        </p:blipFill>
        <p:spPr>
          <a:xfrm>
            <a:off x="6852012" y="1303403"/>
            <a:ext cx="4932000" cy="2339979"/>
          </a:xfrm>
          <a:prstGeom prst="rect">
            <a:avLst/>
          </a:prstGeom>
          <a:ln w="12700">
            <a:solidFill>
              <a:schemeClr val="accent2"/>
            </a:solidFill>
          </a:ln>
        </p:spPr>
      </p:pic>
      <p:pic>
        <p:nvPicPr>
          <p:cNvPr id="24" name="Picture 23">
            <a:extLst>
              <a:ext uri="{FF2B5EF4-FFF2-40B4-BE49-F238E27FC236}">
                <a16:creationId xmlns:a16="http://schemas.microsoft.com/office/drawing/2014/main" id="{381ECC05-5B1C-CABE-D0FA-129F2C571E3C}"/>
              </a:ext>
            </a:extLst>
          </p:cNvPr>
          <p:cNvPicPr>
            <a:picLocks noChangeAspect="1"/>
          </p:cNvPicPr>
          <p:nvPr/>
        </p:nvPicPr>
        <p:blipFill rotWithShape="1">
          <a:blip r:embed="rId3"/>
          <a:srcRect l="2308" b="5764"/>
          <a:stretch/>
        </p:blipFill>
        <p:spPr>
          <a:xfrm>
            <a:off x="8888888" y="1649265"/>
            <a:ext cx="858248" cy="301051"/>
          </a:xfrm>
          <a:prstGeom prst="rect">
            <a:avLst/>
          </a:prstGeom>
          <a:ln w="19050">
            <a:solidFill>
              <a:schemeClr val="accent2"/>
            </a:solidFill>
          </a:ln>
        </p:spPr>
      </p:pic>
      <p:pic>
        <p:nvPicPr>
          <p:cNvPr id="9" name="Picture 8">
            <a:extLst>
              <a:ext uri="{FF2B5EF4-FFF2-40B4-BE49-F238E27FC236}">
                <a16:creationId xmlns:a16="http://schemas.microsoft.com/office/drawing/2014/main" id="{A8619FA0-9465-3CC1-BCFF-A30BC6BD3BD0}"/>
              </a:ext>
            </a:extLst>
          </p:cNvPr>
          <p:cNvPicPr>
            <a:picLocks noChangeAspect="1"/>
          </p:cNvPicPr>
          <p:nvPr/>
        </p:nvPicPr>
        <p:blipFill>
          <a:blip r:embed="rId2"/>
          <a:stretch>
            <a:fillRect/>
          </a:stretch>
        </p:blipFill>
        <p:spPr>
          <a:xfrm>
            <a:off x="6852012" y="3807118"/>
            <a:ext cx="4932000" cy="2339979"/>
          </a:xfrm>
          <a:prstGeom prst="rect">
            <a:avLst/>
          </a:prstGeom>
          <a:ln w="12700">
            <a:solidFill>
              <a:schemeClr val="accent2"/>
            </a:solidFill>
          </a:ln>
        </p:spPr>
      </p:pic>
      <p:grpSp>
        <p:nvGrpSpPr>
          <p:cNvPr id="5" name="Group 4">
            <a:extLst>
              <a:ext uri="{FF2B5EF4-FFF2-40B4-BE49-F238E27FC236}">
                <a16:creationId xmlns:a16="http://schemas.microsoft.com/office/drawing/2014/main" id="{30457B85-A8EA-696F-3613-6A598B62D131}"/>
              </a:ext>
            </a:extLst>
          </p:cNvPr>
          <p:cNvGrpSpPr/>
          <p:nvPr/>
        </p:nvGrpSpPr>
        <p:grpSpPr>
          <a:xfrm>
            <a:off x="8888888" y="4124045"/>
            <a:ext cx="862189" cy="365870"/>
            <a:chOff x="9397564" y="4211148"/>
            <a:chExt cx="694415" cy="288527"/>
          </a:xfrm>
        </p:grpSpPr>
        <p:sp>
          <p:nvSpPr>
            <p:cNvPr id="6" name="Rectangle 5">
              <a:extLst>
                <a:ext uri="{FF2B5EF4-FFF2-40B4-BE49-F238E27FC236}">
                  <a16:creationId xmlns:a16="http://schemas.microsoft.com/office/drawing/2014/main" id="{B51EB9C2-C59D-0869-59DD-F1509C5C9D17}"/>
                </a:ext>
              </a:extLst>
            </p:cNvPr>
            <p:cNvSpPr/>
            <p:nvPr/>
          </p:nvSpPr>
          <p:spPr>
            <a:xfrm>
              <a:off x="9397564" y="4211148"/>
              <a:ext cx="694415" cy="288527"/>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8" name="Picture 7" descr="A blue and black sign with black text&#10;&#10;Description automatically generated">
              <a:extLst>
                <a:ext uri="{FF2B5EF4-FFF2-40B4-BE49-F238E27FC236}">
                  <a16:creationId xmlns:a16="http://schemas.microsoft.com/office/drawing/2014/main" id="{A6577201-3A1B-D217-518F-35F7D73A76C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441053" y="4251538"/>
              <a:ext cx="609812" cy="227239"/>
            </a:xfrm>
            <a:prstGeom prst="rect">
              <a:avLst/>
            </a:prstGeom>
          </p:spPr>
        </p:pic>
      </p:grpSp>
      <p:sp>
        <p:nvSpPr>
          <p:cNvPr id="16" name="Rounded Rectangle 4">
            <a:extLst>
              <a:ext uri="{FF2B5EF4-FFF2-40B4-BE49-F238E27FC236}">
                <a16:creationId xmlns:a16="http://schemas.microsoft.com/office/drawing/2014/main" id="{9DD5EED5-322C-C302-614C-F33AEA5ACB6E}"/>
              </a:ext>
            </a:extLst>
          </p:cNvPr>
          <p:cNvSpPr/>
          <p:nvPr/>
        </p:nvSpPr>
        <p:spPr>
          <a:xfrm>
            <a:off x="1829557" y="4362450"/>
            <a:ext cx="3960000" cy="2197376"/>
          </a:xfrm>
          <a:prstGeom prst="roundRect">
            <a:avLst>
              <a:gd name="adj" fmla="val 0"/>
            </a:avLst>
          </a:prstGeom>
          <a:solidFill>
            <a:schemeClr val="tx1"/>
          </a:solidFill>
          <a:ln w="6350" cap="flat" cmpd="sng" algn="ctr">
            <a:noFill/>
            <a:prstDash val="solid"/>
          </a:ln>
          <a:effectLst/>
        </p:spPr>
        <p:txBody>
          <a:bodyPr lIns="108000" tIns="0" rIns="108000" bIns="0" rtlCol="0" anchor="ctr">
            <a:normAutofit/>
          </a:bodyPr>
          <a:lstStyle/>
          <a:p>
            <a:pPr marL="0" marR="0" lvl="0" indent="0" algn="ctr" defTabSz="914378" rtl="0" eaLnBrk="1" fontAlgn="auto" latinLnBrk="0" hangingPunct="1">
              <a:lnSpc>
                <a:spcPts val="1400"/>
              </a:lnSpc>
              <a:spcBef>
                <a:spcPts val="0"/>
              </a:spcBef>
              <a:spcAft>
                <a:spcPts val="120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there were updates to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Milestones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they will be copied over to the Milestones section.</a:t>
            </a:r>
          </a:p>
          <a:p>
            <a:pPr marL="0" marR="0" lvl="0" indent="0" algn="ctr" defTabSz="914378" rtl="0" eaLnBrk="1" fontAlgn="auto" latinLnBrk="0" hangingPunct="1">
              <a:lnSpc>
                <a:spcPts val="1400"/>
              </a:lnSpc>
              <a:spcBef>
                <a:spcPts val="0"/>
              </a:spcBef>
              <a:spcAft>
                <a:spcPts val="120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there were updates to </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Subject numbers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they will be copied over to the Study Information section.</a:t>
            </a:r>
          </a:p>
          <a:p>
            <a:pPr marL="0" marR="0" lvl="0" indent="0" algn="ctr" defTabSz="914378" rtl="0" eaLnBrk="1" fontAlgn="auto" latinLnBrk="0" hangingPunct="1">
              <a:lnSpc>
                <a:spcPts val="1400"/>
              </a:lnSpc>
              <a:spcBef>
                <a:spcPts val="0"/>
              </a:spcBef>
              <a:spcAft>
                <a:spcPts val="120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there were updates to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Regulatory dates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they will be copied over to the Regulatory Identifiers se</a:t>
            </a:r>
          </a:p>
        </p:txBody>
      </p:sp>
      <p:sp>
        <p:nvSpPr>
          <p:cNvPr id="21" name="TextBox 20">
            <a:extLst>
              <a:ext uri="{FF2B5EF4-FFF2-40B4-BE49-F238E27FC236}">
                <a16:creationId xmlns:a16="http://schemas.microsoft.com/office/drawing/2014/main" id="{42590DF4-1A94-6370-C77A-149AA8CE2580}"/>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Project Status Update Accepted</a:t>
            </a:r>
          </a:p>
        </p:txBody>
      </p:sp>
      <p:sp>
        <p:nvSpPr>
          <p:cNvPr id="3" name="Rounded Rectangle 4">
            <a:extLst>
              <a:ext uri="{FF2B5EF4-FFF2-40B4-BE49-F238E27FC236}">
                <a16:creationId xmlns:a16="http://schemas.microsoft.com/office/drawing/2014/main" id="{F58FD51C-896C-0B86-25B6-4A93298AB2EF}"/>
              </a:ext>
            </a:extLst>
          </p:cNvPr>
          <p:cNvSpPr/>
          <p:nvPr/>
        </p:nvSpPr>
        <p:spPr>
          <a:xfrm>
            <a:off x="741217" y="3014277"/>
            <a:ext cx="3600000" cy="919971"/>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45720" rtlCol="0" anchor="ctr">
            <a:normAutofit fontScale="92500"/>
          </a:bodyPr>
          <a:lstStyle/>
          <a:p>
            <a:pPr algn="ctr" defTabSz="914378">
              <a:lnSpc>
                <a:spcPts val="1400"/>
              </a:lnSpc>
              <a:spcAft>
                <a:spcPts val="1200"/>
              </a:spcAft>
              <a:buSzPts val="2400"/>
              <a:defRPr/>
            </a:pP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If a </a:t>
            </a:r>
            <a:r>
              <a:rPr lang="en-GB" sz="1200">
                <a:solidFill>
                  <a:srgbClr val="000000"/>
                </a:solidFill>
                <a:latin typeface="Calibri" panose="020F0502020204030204" pitchFamily="34" charset="0"/>
                <a:ea typeface="Calibri" panose="020F0502020204030204" pitchFamily="34" charset="0"/>
                <a:cs typeface="Calibri" panose="020F0502020204030204" pitchFamily="34" charset="0"/>
              </a:rPr>
              <a:t>v</a:t>
            </a:r>
            <a:r>
              <a:rPr kumimoji="0" lang="en-GB" sz="1200" b="0" i="0" u="none" strike="noStrike" kern="1200" cap="none" spc="0" normalizeH="0" baseline="0" noProof="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erdict</a:t>
            </a: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of the AZ review is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Accept</a:t>
            </a:r>
            <a:r>
              <a:rPr lang="pl-PL" sz="1200">
                <a:solidFill>
                  <a:srgbClr val="000000"/>
                </a:solidFill>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PSU status changes to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Accepted. </a:t>
            </a:r>
            <a:r>
              <a:rPr kumimoji="0" lang="en-GB" sz="12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a:t>
            </a:r>
            <a:r>
              <a:rPr lang="en-US" sz="1200" err="1">
                <a:solidFill>
                  <a:srgbClr val="000000"/>
                </a:solidFill>
                <a:latin typeface="Calibri" panose="020F0502020204030204" pitchFamily="34" charset="0"/>
                <a:ea typeface="Calibri" panose="020F0502020204030204" pitchFamily="34" charset="0"/>
                <a:cs typeface="Calibri" panose="020F0502020204030204" pitchFamily="34" charset="0"/>
              </a:rPr>
              <a:t>ome</a:t>
            </a:r>
            <a:r>
              <a:rPr lang="en-US" sz="1200">
                <a:solidFill>
                  <a:srgbClr val="000000"/>
                </a:solidFill>
                <a:latin typeface="Calibri" panose="020F0502020204030204" pitchFamily="34" charset="0"/>
                <a:ea typeface="Calibri" panose="020F0502020204030204" pitchFamily="34" charset="0"/>
                <a:cs typeface="Calibri" panose="020F0502020204030204" pitchFamily="34" charset="0"/>
              </a:rPr>
              <a:t> of the updates will </a:t>
            </a:r>
            <a:r>
              <a:rPr lang="en-US" sz="1200" b="1">
                <a:solidFill>
                  <a:srgbClr val="000000"/>
                </a:solidFill>
                <a:latin typeface="Calibri" panose="020F0502020204030204" pitchFamily="34" charset="0"/>
                <a:ea typeface="Calibri" panose="020F0502020204030204" pitchFamily="34" charset="0"/>
                <a:cs typeface="Calibri" panose="020F0502020204030204" pitchFamily="34" charset="0"/>
              </a:rPr>
              <a:t>automatically replace</a:t>
            </a:r>
            <a:r>
              <a:rPr lang="en-US" sz="1200">
                <a:solidFill>
                  <a:srgbClr val="000000"/>
                </a:solidFill>
                <a:latin typeface="Calibri" panose="020F0502020204030204" pitchFamily="34" charset="0"/>
                <a:ea typeface="Calibri" panose="020F0502020204030204" pitchFamily="34" charset="0"/>
                <a:cs typeface="Calibri" panose="020F0502020204030204" pitchFamily="34" charset="0"/>
              </a:rPr>
              <a:t> the information that was previously provided</a:t>
            </a:r>
            <a:r>
              <a:rPr lang="en-US" sz="1200" b="1">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200">
                <a:solidFill>
                  <a:srgbClr val="000000"/>
                </a:solidFill>
                <a:latin typeface="Calibri" panose="020F0502020204030204" pitchFamily="34" charset="0"/>
                <a:ea typeface="Calibri" panose="020F0502020204030204" pitchFamily="34" charset="0"/>
                <a:cs typeface="Calibri" panose="020F0502020204030204" pitchFamily="34" charset="0"/>
              </a:rPr>
              <a:t>in the </a:t>
            </a:r>
            <a:r>
              <a:rPr lang="en-US" sz="1200" b="1">
                <a:solidFill>
                  <a:srgbClr val="000000"/>
                </a:solidFill>
                <a:latin typeface="Calibri" panose="020F0502020204030204" pitchFamily="34" charset="0"/>
                <a:ea typeface="Calibri" panose="020F0502020204030204" pitchFamily="34" charset="0"/>
                <a:cs typeface="Calibri" panose="020F0502020204030204" pitchFamily="34" charset="0"/>
              </a:rPr>
              <a:t>respective sections</a:t>
            </a:r>
            <a:r>
              <a:rPr lang="en-US" sz="1200">
                <a:solidFill>
                  <a:srgbClr val="000000"/>
                </a:solidFill>
                <a:latin typeface="Calibri" panose="020F0502020204030204" pitchFamily="34" charset="0"/>
                <a:ea typeface="Calibri" panose="020F0502020204030204" pitchFamily="34" charset="0"/>
                <a:cs typeface="Calibri" panose="020F0502020204030204" pitchFamily="34" charset="0"/>
              </a:rPr>
              <a:t> of the Study.</a:t>
            </a:r>
          </a:p>
        </p:txBody>
      </p:sp>
    </p:spTree>
    <p:extLst>
      <p:ext uri="{BB962C8B-B14F-4D97-AF65-F5344CB8AC3E}">
        <p14:creationId xmlns:p14="http://schemas.microsoft.com/office/powerpoint/2010/main" val="10741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a:xfrm>
            <a:off x="0" y="-22411"/>
            <a:ext cx="5562601" cy="6858000"/>
          </a:xfrm>
        </p:spPr>
        <p:txBody>
          <a:bodyPr tIns="0" bIns="2556000">
            <a:normAutofit fontScale="90000"/>
          </a:bodyPr>
          <a:lstStyle/>
          <a:p>
            <a:pPr>
              <a:lnSpc>
                <a:spcPts val="5200"/>
              </a:lnSpc>
            </a:pPr>
            <a:br>
              <a:rPr lang="en-GB"/>
            </a:br>
            <a:br>
              <a:rPr lang="en-GB"/>
            </a:br>
            <a:br>
              <a:rPr lang="en-GB"/>
            </a:br>
            <a:br>
              <a:rPr lang="en-GB"/>
            </a:br>
            <a:br>
              <a:rPr lang="en-GB"/>
            </a:br>
            <a:br>
              <a:rPr lang="en-GB"/>
            </a:br>
            <a:br>
              <a:rPr lang="en-GB"/>
            </a:br>
            <a:br>
              <a:rPr lang="en-GB"/>
            </a:br>
            <a:r>
              <a:rPr lang="en-GB" sz="5300"/>
              <a:t>How to create </a:t>
            </a:r>
            <a:br>
              <a:rPr lang="en-GB" sz="5300"/>
            </a:br>
            <a:r>
              <a:rPr lang="en-GB" sz="5300"/>
              <a:t>an Amendment</a:t>
            </a:r>
            <a:endParaRPr lang="en-GB"/>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p:txBody>
          <a:bodyPr>
            <a:normAutofit fontScale="92500" lnSpcReduction="10000"/>
          </a:bodyPr>
          <a:lstStyle/>
          <a:p>
            <a:r>
              <a:rPr lang="en-GB"/>
              <a:t>5</a:t>
            </a:r>
          </a:p>
        </p:txBody>
      </p:sp>
      <p:sp>
        <p:nvSpPr>
          <p:cNvPr id="9" name="Text Placeholder 14">
            <a:extLst>
              <a:ext uri="{FF2B5EF4-FFF2-40B4-BE49-F238E27FC236}">
                <a16:creationId xmlns:a16="http://schemas.microsoft.com/office/drawing/2014/main" id="{1635268B-F6F1-0BDF-8D65-39537A8C2E58}"/>
              </a:ext>
            </a:extLst>
          </p:cNvPr>
          <p:cNvSpPr txBox="1">
            <a:spLocks/>
          </p:cNvSpPr>
          <p:nvPr/>
        </p:nvSpPr>
        <p:spPr>
          <a:xfrm>
            <a:off x="428626" y="5551293"/>
            <a:ext cx="1931116" cy="612552"/>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Return to Contents</a:t>
            </a:r>
            <a:endParaRPr kumimoji="0" lang="en-GB" sz="16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endParaRP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
        <p:nvSpPr>
          <p:cNvPr id="5" name="TextBox 4">
            <a:extLst>
              <a:ext uri="{FF2B5EF4-FFF2-40B4-BE49-F238E27FC236}">
                <a16:creationId xmlns:a16="http://schemas.microsoft.com/office/drawing/2014/main" id="{2DA36B81-C83D-0785-7126-B333E74D798A}"/>
              </a:ext>
            </a:extLst>
          </p:cNvPr>
          <p:cNvSpPr txBox="1"/>
          <p:nvPr/>
        </p:nvSpPr>
        <p:spPr>
          <a:xfrm>
            <a:off x="1007258" y="5138311"/>
            <a:ext cx="2750703" cy="4247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Click the link to see the training video, </a:t>
            </a:r>
            <a:r>
              <a:rPr lang="en-US" sz="1200" b="1">
                <a:solidFill>
                  <a:srgbClr val="FFFFFF"/>
                </a:solidFill>
                <a:latin typeface="Calibri Light" panose="020F0302020204030204" pitchFamily="34" charset="0"/>
                <a:ea typeface="Calibri Light" panose="020F0302020204030204" pitchFamily="34" charset="0"/>
                <a:cs typeface="Calibri Light" panose="020F0302020204030204" pitchFamily="34" charset="0"/>
                <a:hlinkClick r:id="rId5"/>
              </a:rPr>
              <a:t>How to create and submit an amendment</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Graphic 5" descr="Information with solid fill">
            <a:extLst>
              <a:ext uri="{FF2B5EF4-FFF2-40B4-BE49-F238E27FC236}">
                <a16:creationId xmlns:a16="http://schemas.microsoft.com/office/drawing/2014/main" id="{1F7EB8C7-6285-106C-A41D-3596FC853B9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18018" y="5071699"/>
            <a:ext cx="531008" cy="531008"/>
          </a:xfrm>
          <a:prstGeom prst="rect">
            <a:avLst/>
          </a:prstGeom>
        </p:spPr>
      </p:pic>
    </p:spTree>
    <p:extLst>
      <p:ext uri="{BB962C8B-B14F-4D97-AF65-F5344CB8AC3E}">
        <p14:creationId xmlns:p14="http://schemas.microsoft.com/office/powerpoint/2010/main" val="10673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BB1D8F-CC1B-9EA8-20FB-52C6AF7EC6B5}"/>
              </a:ext>
            </a:extLst>
          </p:cNvPr>
          <p:cNvPicPr>
            <a:picLocks noChangeAspect="1"/>
          </p:cNvPicPr>
          <p:nvPr/>
        </p:nvPicPr>
        <p:blipFill rotWithShape="1">
          <a:blip r:embed="rId3"/>
          <a:srcRect l="-158" r="441"/>
          <a:stretch/>
        </p:blipFill>
        <p:spPr>
          <a:xfrm>
            <a:off x="6852013" y="1252029"/>
            <a:ext cx="4932000" cy="2386368"/>
          </a:xfrm>
          <a:prstGeom prst="rect">
            <a:avLst/>
          </a:prstGeom>
          <a:ln w="12700">
            <a:solidFill>
              <a:srgbClr val="F0AB00"/>
            </a:solidFill>
          </a:ln>
        </p:spPr>
      </p:pic>
      <p:pic>
        <p:nvPicPr>
          <p:cNvPr id="13" name="Picture 12" descr="A screenshot of a computer&#10;&#10;Description automatically generated">
            <a:extLst>
              <a:ext uri="{FF2B5EF4-FFF2-40B4-BE49-F238E27FC236}">
                <a16:creationId xmlns:a16="http://schemas.microsoft.com/office/drawing/2014/main" id="{E97BEC15-CD24-25F7-6F5C-D1732A0DCF9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52013" y="3803883"/>
            <a:ext cx="4932000" cy="2386366"/>
          </a:xfrm>
          <a:prstGeom prst="rect">
            <a:avLst/>
          </a:prstGeom>
          <a:ln w="12700">
            <a:solidFill>
              <a:srgbClr val="F0AB00"/>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Amendment</a:t>
            </a: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7" y="2589248"/>
            <a:ext cx="4240072" cy="839752"/>
            <a:chOff x="4314305" y="3009825"/>
            <a:chExt cx="2976164" cy="589435"/>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Open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Amendments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section and click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a:t>
              </a: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10" name="Rounded Rectangle 4">
            <a:extLst>
              <a:ext uri="{FF2B5EF4-FFF2-40B4-BE49-F238E27FC236}">
                <a16:creationId xmlns:a16="http://schemas.microsoft.com/office/drawing/2014/main" id="{F99D5D4A-C797-BD10-2A58-82E9F1C98EAE}"/>
              </a:ext>
            </a:extLst>
          </p:cNvPr>
          <p:cNvSpPr/>
          <p:nvPr/>
        </p:nvSpPr>
        <p:spPr>
          <a:xfrm>
            <a:off x="2694945" y="3898652"/>
            <a:ext cx="2880000" cy="656914"/>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marL="0" marR="0" lvl="0" indent="0" algn="ctr" defTabSz="914378" rtl="0" eaLnBrk="1" fontAlgn="auto" latinLnBrk="0" hangingPunct="1">
              <a:lnSpc>
                <a:spcPts val="1500"/>
              </a:lnSpc>
              <a:spcBef>
                <a:spcPts val="0"/>
              </a:spcBef>
              <a:spcAft>
                <a:spcPts val="60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window appears: </a:t>
            </a:r>
          </a:p>
          <a:p>
            <a:pPr marL="0" marR="0" lvl="0" indent="0" algn="ctr" defTabSz="914378" rtl="0" eaLnBrk="1" fontAlgn="auto" latinLnBrk="0" hangingPunct="1">
              <a:lnSpc>
                <a:spcPts val="1500"/>
              </a:lnSpc>
              <a:spcBef>
                <a:spcPts val="0"/>
              </a:spcBef>
              <a:spcAft>
                <a:spcPts val="600"/>
              </a:spcAft>
              <a:buClrTx/>
              <a:buSzPts val="2400"/>
              <a:buFontTx/>
              <a:buNone/>
              <a:tabLst/>
              <a:defRPr/>
            </a:pP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 ESR Amendment</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1" i="0" u="none" strike="noStrike" kern="1200" cap="none" spc="0" normalizeH="0" baseline="0" noProof="0">
              <a:ln>
                <a:noFill/>
              </a:ln>
              <a:solidFill>
                <a:srgbClr val="FFFFFF"/>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28" name="Straight Arrow Connector 27">
            <a:extLst>
              <a:ext uri="{FF2B5EF4-FFF2-40B4-BE49-F238E27FC236}">
                <a16:creationId xmlns:a16="http://schemas.microsoft.com/office/drawing/2014/main" id="{17D26F56-A7F7-1224-62C2-89F1C0B5E4B9}"/>
              </a:ext>
            </a:extLst>
          </p:cNvPr>
          <p:cNvCxnSpPr>
            <a:cxnSpLocks/>
            <a:stCxn id="9" idx="3"/>
            <a:endCxn id="15" idx="1"/>
          </p:cNvCxnSpPr>
          <p:nvPr/>
        </p:nvCxnSpPr>
        <p:spPr>
          <a:xfrm flipV="1">
            <a:off x="4648059" y="2167592"/>
            <a:ext cx="3012261" cy="979323"/>
          </a:xfrm>
          <a:prstGeom prst="bentConnector3">
            <a:avLst>
              <a:gd name="adj1" fmla="val 50000"/>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0023903C-C2CC-3CE3-132F-E1BCB68AFE0D}"/>
              </a:ext>
            </a:extLst>
          </p:cNvPr>
          <p:cNvGrpSpPr/>
          <p:nvPr/>
        </p:nvGrpSpPr>
        <p:grpSpPr>
          <a:xfrm>
            <a:off x="407987" y="4799408"/>
            <a:ext cx="4240072" cy="1034461"/>
            <a:chOff x="4314305" y="3009825"/>
            <a:chExt cx="2976164" cy="726104"/>
          </a:xfrm>
        </p:grpSpPr>
        <p:sp>
          <p:nvSpPr>
            <p:cNvPr id="4" name="Rounded Rectangle 4">
              <a:extLst>
                <a:ext uri="{FF2B5EF4-FFF2-40B4-BE49-F238E27FC236}">
                  <a16:creationId xmlns:a16="http://schemas.microsoft.com/office/drawing/2014/main" id="{B7C37143-E82B-ECB9-CC0B-9848CCB2CF94}"/>
                </a:ext>
              </a:extLst>
            </p:cNvPr>
            <p:cNvSpPr/>
            <p:nvPr/>
          </p:nvSpPr>
          <p:spPr>
            <a:xfrm>
              <a:off x="4510891" y="3203259"/>
              <a:ext cx="2779578" cy="53267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lnSpc>
                  <a:spcPts val="1500"/>
                </a:lnSpc>
                <a:buSzPts val="2400"/>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Select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Amendment Type </a:t>
              </a:r>
              <a:r>
                <a:rPr kumimoji="0" lang="en-GB" sz="12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provide the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Description of Change. </a:t>
              </a:r>
              <a:r>
                <a:rPr kumimoji="0" lang="en-GB" sz="12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the type is ‘Revised budget’, you can add the amount in the ‘Amendment Amount’ field</a:t>
              </a:r>
            </a:p>
          </p:txBody>
        </p:sp>
        <p:sp>
          <p:nvSpPr>
            <p:cNvPr id="5" name="Oval 4">
              <a:extLst>
                <a:ext uri="{FF2B5EF4-FFF2-40B4-BE49-F238E27FC236}">
                  <a16:creationId xmlns:a16="http://schemas.microsoft.com/office/drawing/2014/main" id="{5AB401CC-6A25-B393-2AA0-B6907222B565}"/>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6" name="Connector: Elbow 25">
            <a:extLst>
              <a:ext uri="{FF2B5EF4-FFF2-40B4-BE49-F238E27FC236}">
                <a16:creationId xmlns:a16="http://schemas.microsoft.com/office/drawing/2014/main" id="{FFBBF31E-733E-C967-FEC9-840E4DD7CCB5}"/>
              </a:ext>
            </a:extLst>
          </p:cNvPr>
          <p:cNvCxnSpPr>
            <a:cxnSpLocks/>
            <a:stCxn id="4" idx="3"/>
            <a:endCxn id="30" idx="1"/>
          </p:cNvCxnSpPr>
          <p:nvPr/>
        </p:nvCxnSpPr>
        <p:spPr>
          <a:xfrm flipV="1">
            <a:off x="4648059" y="4551717"/>
            <a:ext cx="3436428" cy="902712"/>
          </a:xfrm>
          <a:prstGeom prst="bentConnector3">
            <a:avLst>
              <a:gd name="adj1" fmla="val 50000"/>
            </a:avLst>
          </a:prstGeom>
          <a:noFill/>
          <a:ln w="19050" cap="flat" cmpd="sng" algn="ctr">
            <a:solidFill>
              <a:schemeClr val="accent2"/>
            </a:solidFill>
            <a:prstDash val="dash"/>
            <a:tailEnd type="triangle"/>
          </a:ln>
          <a:effectLst/>
        </p:spPr>
      </p:cxnSp>
      <p:grpSp>
        <p:nvGrpSpPr>
          <p:cNvPr id="8" name="Group 7">
            <a:extLst>
              <a:ext uri="{FF2B5EF4-FFF2-40B4-BE49-F238E27FC236}">
                <a16:creationId xmlns:a16="http://schemas.microsoft.com/office/drawing/2014/main" id="{E9AD77D3-5939-B151-6AB3-7113FC83EBA7}"/>
              </a:ext>
            </a:extLst>
          </p:cNvPr>
          <p:cNvGrpSpPr/>
          <p:nvPr/>
        </p:nvGrpSpPr>
        <p:grpSpPr>
          <a:xfrm>
            <a:off x="7660320" y="1946722"/>
            <a:ext cx="932753" cy="441740"/>
            <a:chOff x="8923912" y="1493169"/>
            <a:chExt cx="2234917" cy="967621"/>
          </a:xfrm>
        </p:grpSpPr>
        <p:sp>
          <p:nvSpPr>
            <p:cNvPr id="15" name="Rectangle 14">
              <a:extLst>
                <a:ext uri="{FF2B5EF4-FFF2-40B4-BE49-F238E27FC236}">
                  <a16:creationId xmlns:a16="http://schemas.microsoft.com/office/drawing/2014/main" id="{7745440F-8EEF-8B63-967B-CBA049309D48}"/>
                </a:ext>
              </a:extLst>
            </p:cNvPr>
            <p:cNvSpPr/>
            <p:nvPr/>
          </p:nvSpPr>
          <p:spPr>
            <a:xfrm>
              <a:off x="8923912" y="1493169"/>
              <a:ext cx="2234917" cy="967621"/>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spcAft>
                  <a:spcPts val="600"/>
                </a:spcAft>
              </a:pPr>
              <a:endParaRPr lang="en-GB" err="1"/>
            </a:p>
          </p:txBody>
        </p:sp>
        <p:pic>
          <p:nvPicPr>
            <p:cNvPr id="17" name="Picture 16" descr="A white sign with black text&#10;&#10;Description automatically generated">
              <a:extLst>
                <a:ext uri="{FF2B5EF4-FFF2-40B4-BE49-F238E27FC236}">
                  <a16:creationId xmlns:a16="http://schemas.microsoft.com/office/drawing/2014/main" id="{BBF6541B-997E-2D5F-A7D8-C861DBFC3FD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21412" y="1630636"/>
              <a:ext cx="2039914" cy="776083"/>
            </a:xfrm>
            <a:prstGeom prst="rect">
              <a:avLst/>
            </a:prstGeom>
          </p:spPr>
        </p:pic>
      </p:grpSp>
      <p:sp>
        <p:nvSpPr>
          <p:cNvPr id="16" name="Rounded Rectangle 4">
            <a:extLst>
              <a:ext uri="{FF2B5EF4-FFF2-40B4-BE49-F238E27FC236}">
                <a16:creationId xmlns:a16="http://schemas.microsoft.com/office/drawing/2014/main" id="{89CDF82C-68AB-EA72-DF72-6D46E1CA2BF0}"/>
              </a:ext>
            </a:extLst>
          </p:cNvPr>
          <p:cNvSpPr/>
          <p:nvPr/>
        </p:nvSpPr>
        <p:spPr>
          <a:xfrm>
            <a:off x="1614945" y="1351012"/>
            <a:ext cx="3960000" cy="919971"/>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45720" rtlCol="0" anchor="ctr">
            <a:normAutofit/>
          </a:bodyPr>
          <a:lstStyle/>
          <a:p>
            <a:pPr algn="ctr" defTabSz="914378">
              <a:lnSpc>
                <a:spcPts val="1400"/>
              </a:lnSpc>
              <a:spcAft>
                <a:spcPts val="1200"/>
              </a:spcAft>
              <a:buSzPts val="2400"/>
              <a:defRPr/>
            </a:pP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An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Amendment</a:t>
            </a: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can be created for an ESR Study at any time once the Study Protocol has been quality checked and reviewed by AZ team with an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Approved</a:t>
            </a: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verdict.</a:t>
            </a:r>
          </a:p>
        </p:txBody>
      </p:sp>
      <p:pic>
        <p:nvPicPr>
          <p:cNvPr id="27" name="Picture 26">
            <a:extLst>
              <a:ext uri="{FF2B5EF4-FFF2-40B4-BE49-F238E27FC236}">
                <a16:creationId xmlns:a16="http://schemas.microsoft.com/office/drawing/2014/main" id="{B114F1DF-4D4F-C46A-FFCF-431E47FBD065}"/>
              </a:ext>
            </a:extLst>
          </p:cNvPr>
          <p:cNvPicPr>
            <a:picLocks noChangeAspect="1"/>
          </p:cNvPicPr>
          <p:nvPr/>
        </p:nvPicPr>
        <p:blipFill>
          <a:blip r:embed="rId6"/>
          <a:stretch>
            <a:fillRect/>
          </a:stretch>
        </p:blipFill>
        <p:spPr>
          <a:xfrm>
            <a:off x="8857293" y="4486279"/>
            <a:ext cx="1058868" cy="412722"/>
          </a:xfrm>
          <a:prstGeom prst="rect">
            <a:avLst/>
          </a:prstGeom>
        </p:spPr>
      </p:pic>
      <p:pic>
        <p:nvPicPr>
          <p:cNvPr id="30" name="Picture 29">
            <a:extLst>
              <a:ext uri="{FF2B5EF4-FFF2-40B4-BE49-F238E27FC236}">
                <a16:creationId xmlns:a16="http://schemas.microsoft.com/office/drawing/2014/main" id="{D53BE9A2-9AB3-0BC7-1E20-A75F02E8F684}"/>
              </a:ext>
            </a:extLst>
          </p:cNvPr>
          <p:cNvPicPr>
            <a:picLocks noChangeAspect="1"/>
          </p:cNvPicPr>
          <p:nvPr/>
        </p:nvPicPr>
        <p:blipFill>
          <a:blip r:embed="rId7"/>
          <a:srcRect t="11055" b="17045"/>
          <a:stretch/>
        </p:blipFill>
        <p:spPr>
          <a:xfrm>
            <a:off x="8084487" y="4496964"/>
            <a:ext cx="750229" cy="109506"/>
          </a:xfrm>
          <a:prstGeom prst="rect">
            <a:avLst/>
          </a:prstGeom>
          <a:ln w="19050">
            <a:solidFill>
              <a:schemeClr val="accent2"/>
            </a:solidFill>
          </a:ln>
        </p:spPr>
      </p:pic>
      <p:pic>
        <p:nvPicPr>
          <p:cNvPr id="32" name="Picture 31">
            <a:extLst>
              <a:ext uri="{FF2B5EF4-FFF2-40B4-BE49-F238E27FC236}">
                <a16:creationId xmlns:a16="http://schemas.microsoft.com/office/drawing/2014/main" id="{6EC596E8-86EA-1F34-0394-145513E930BD}"/>
              </a:ext>
            </a:extLst>
          </p:cNvPr>
          <p:cNvPicPr>
            <a:picLocks noChangeAspect="1"/>
          </p:cNvPicPr>
          <p:nvPr/>
        </p:nvPicPr>
        <p:blipFill>
          <a:blip r:embed="rId8"/>
          <a:stretch>
            <a:fillRect/>
          </a:stretch>
        </p:blipFill>
        <p:spPr>
          <a:xfrm>
            <a:off x="7981244" y="5194615"/>
            <a:ext cx="876049" cy="109506"/>
          </a:xfrm>
          <a:prstGeom prst="rect">
            <a:avLst/>
          </a:prstGeom>
          <a:ln w="19050">
            <a:solidFill>
              <a:schemeClr val="accent2"/>
            </a:solidFill>
          </a:ln>
        </p:spPr>
      </p:pic>
    </p:spTree>
    <p:extLst>
      <p:ext uri="{BB962C8B-B14F-4D97-AF65-F5344CB8AC3E}">
        <p14:creationId xmlns:p14="http://schemas.microsoft.com/office/powerpoint/2010/main" val="29414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065C4C1-829E-A646-4839-57F4DC5F9305}"/>
              </a:ext>
            </a:extLst>
          </p:cNvPr>
          <p:cNvPicPr>
            <a:picLocks noChangeAspect="1"/>
          </p:cNvPicPr>
          <p:nvPr/>
        </p:nvPicPr>
        <p:blipFill>
          <a:blip r:embed="rId3"/>
          <a:stretch>
            <a:fillRect/>
          </a:stretch>
        </p:blipFill>
        <p:spPr>
          <a:xfrm>
            <a:off x="6852013" y="3812510"/>
            <a:ext cx="4932000" cy="2305610"/>
          </a:xfrm>
          <a:prstGeom prst="rect">
            <a:avLst/>
          </a:prstGeom>
          <a:ln w="12700">
            <a:solidFill>
              <a:schemeClr val="accent2"/>
            </a:solidFill>
          </a:ln>
        </p:spPr>
      </p:pic>
      <p:pic>
        <p:nvPicPr>
          <p:cNvPr id="18" name="Picture 17">
            <a:extLst>
              <a:ext uri="{FF2B5EF4-FFF2-40B4-BE49-F238E27FC236}">
                <a16:creationId xmlns:a16="http://schemas.microsoft.com/office/drawing/2014/main" id="{96C52955-70AD-9728-7098-DCD56E52DC33}"/>
              </a:ext>
            </a:extLst>
          </p:cNvPr>
          <p:cNvPicPr>
            <a:picLocks noChangeAspect="1"/>
          </p:cNvPicPr>
          <p:nvPr/>
        </p:nvPicPr>
        <p:blipFill>
          <a:blip r:embed="rId4"/>
          <a:stretch>
            <a:fillRect/>
          </a:stretch>
        </p:blipFill>
        <p:spPr>
          <a:xfrm>
            <a:off x="6852013" y="1354133"/>
            <a:ext cx="4932000" cy="2305610"/>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Amendment</a:t>
            </a: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7" y="2589248"/>
            <a:ext cx="4240072" cy="839752"/>
            <a:chOff x="4314305" y="3009825"/>
            <a:chExt cx="2976164" cy="589435"/>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Answer the question by selecting ‘Yes’ or ‘No’</a:t>
              </a: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10" name="Rounded Rectangle 4">
            <a:extLst>
              <a:ext uri="{FF2B5EF4-FFF2-40B4-BE49-F238E27FC236}">
                <a16:creationId xmlns:a16="http://schemas.microsoft.com/office/drawing/2014/main" id="{F99D5D4A-C797-BD10-2A58-82E9F1C98EAE}"/>
              </a:ext>
            </a:extLst>
          </p:cNvPr>
          <p:cNvSpPr/>
          <p:nvPr/>
        </p:nvSpPr>
        <p:spPr>
          <a:xfrm>
            <a:off x="2694945" y="3898652"/>
            <a:ext cx="3060000" cy="656914"/>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marL="0" marR="0" lvl="0" indent="0" algn="ctr" defTabSz="914378" rtl="0" eaLnBrk="1" fontAlgn="auto" latinLnBrk="0" hangingPunct="1">
              <a:lnSpc>
                <a:spcPts val="1500"/>
              </a:lnSpc>
              <a:spcBef>
                <a:spcPts val="0"/>
              </a:spcBef>
              <a:spcAft>
                <a:spcPts val="600"/>
              </a:spcAft>
              <a:buClrTx/>
              <a:buSzPts val="2400"/>
              <a:buFontTx/>
              <a:buNone/>
              <a:tabLst/>
              <a:defRPr/>
            </a:pPr>
            <a:r>
              <a:rPr kumimoji="0" lang="en-US" sz="12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If the answer is </a:t>
            </a:r>
            <a:r>
              <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‘Yes’</a:t>
            </a:r>
            <a:r>
              <a:rPr kumimoji="0" lang="en-US" sz="12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 new field appears:</a:t>
            </a:r>
          </a:p>
          <a:p>
            <a:pPr marL="0" marR="0" lvl="0" indent="0" algn="ctr" defTabSz="914378" rtl="0" eaLnBrk="1" fontAlgn="auto" latinLnBrk="0" hangingPunct="1">
              <a:lnSpc>
                <a:spcPts val="1500"/>
              </a:lnSpc>
              <a:spcBef>
                <a:spcPts val="0"/>
              </a:spcBef>
              <a:spcAft>
                <a:spcPts val="600"/>
              </a:spcAft>
              <a:buClrTx/>
              <a:buSzPts val="2400"/>
              <a:buFontTx/>
              <a:buNone/>
              <a:tabLst/>
              <a:defRPr/>
            </a:pPr>
            <a:r>
              <a:rPr lang="en-US" sz="1200" b="1">
                <a:solidFill>
                  <a:schemeClr val="bg1"/>
                </a:solidFill>
                <a:latin typeface="Calibri" panose="020F0502020204030204" pitchFamily="34" charset="0"/>
                <a:ea typeface="Calibri" panose="020F0502020204030204" pitchFamily="34" charset="0"/>
                <a:cs typeface="Calibri" panose="020F0502020204030204" pitchFamily="34" charset="0"/>
              </a:rPr>
              <a:t>I confirm the Study Design is up to date.</a:t>
            </a:r>
            <a:endPar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28" name="Straight Arrow Connector 27">
            <a:extLst>
              <a:ext uri="{FF2B5EF4-FFF2-40B4-BE49-F238E27FC236}">
                <a16:creationId xmlns:a16="http://schemas.microsoft.com/office/drawing/2014/main" id="{17D26F56-A7F7-1224-62C2-89F1C0B5E4B9}"/>
              </a:ext>
            </a:extLst>
          </p:cNvPr>
          <p:cNvCxnSpPr>
            <a:cxnSpLocks/>
            <a:stCxn id="9" idx="3"/>
            <a:endCxn id="23" idx="1"/>
          </p:cNvCxnSpPr>
          <p:nvPr/>
        </p:nvCxnSpPr>
        <p:spPr>
          <a:xfrm flipV="1">
            <a:off x="4648059" y="2349288"/>
            <a:ext cx="3631715" cy="797627"/>
          </a:xfrm>
          <a:prstGeom prst="bentConnector3">
            <a:avLst>
              <a:gd name="adj1" fmla="val 50000"/>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0023903C-C2CC-3CE3-132F-E1BCB68AFE0D}"/>
              </a:ext>
            </a:extLst>
          </p:cNvPr>
          <p:cNvGrpSpPr/>
          <p:nvPr/>
        </p:nvGrpSpPr>
        <p:grpSpPr>
          <a:xfrm>
            <a:off x="407987" y="4799409"/>
            <a:ext cx="4240072" cy="932496"/>
            <a:chOff x="4314305" y="3009825"/>
            <a:chExt cx="2976164" cy="654533"/>
          </a:xfrm>
        </p:grpSpPr>
        <p:sp>
          <p:nvSpPr>
            <p:cNvPr id="4" name="Rounded Rectangle 4">
              <a:extLst>
                <a:ext uri="{FF2B5EF4-FFF2-40B4-BE49-F238E27FC236}">
                  <a16:creationId xmlns:a16="http://schemas.microsoft.com/office/drawing/2014/main" id="{B7C37143-E82B-ECB9-CC0B-9848CCB2CF94}"/>
                </a:ext>
              </a:extLst>
            </p:cNvPr>
            <p:cNvSpPr/>
            <p:nvPr/>
          </p:nvSpPr>
          <p:spPr>
            <a:xfrm>
              <a:off x="4510891" y="3203260"/>
              <a:ext cx="2779578" cy="461098"/>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lnSpc>
                  <a:spcPts val="1500"/>
                </a:lnSpc>
                <a:buSzPts val="2400"/>
                <a:defRPr/>
              </a:pPr>
              <a:r>
                <a:rPr lang="en-GB" sz="1200">
                  <a:solidFill>
                    <a:srgbClr val="FFFFFF"/>
                  </a:solidFill>
                  <a:latin typeface="Calibri"/>
                  <a:ea typeface="Calibri"/>
                  <a:cs typeface="Calibri"/>
                </a:rPr>
                <a:t> Select </a:t>
              </a:r>
              <a:r>
                <a:rPr lang="en-GB" sz="1200" b="1">
                  <a:solidFill>
                    <a:srgbClr val="FFFFFF"/>
                  </a:solidFill>
                  <a:latin typeface="Calibri"/>
                  <a:ea typeface="Calibri"/>
                  <a:cs typeface="Calibri"/>
                </a:rPr>
                <a:t>‘Yes’ </a:t>
              </a:r>
              <a:r>
                <a:rPr lang="en-GB" sz="1200">
                  <a:solidFill>
                    <a:srgbClr val="FFFFFF"/>
                  </a:solidFill>
                  <a:latin typeface="Calibri"/>
                  <a:ea typeface="Calibri"/>
                  <a:cs typeface="Calibri"/>
                </a:rPr>
                <a:t>to confirm that the updated Study Design document has been uploaded in the </a:t>
              </a:r>
              <a:r>
                <a:rPr lang="en-GB" sz="1200" b="1">
                  <a:solidFill>
                    <a:srgbClr val="FFFFFF"/>
                  </a:solidFill>
                  <a:latin typeface="Calibri"/>
                  <a:ea typeface="Calibri"/>
                  <a:cs typeface="Calibri"/>
                </a:rPr>
                <a:t>Related Documents </a:t>
              </a:r>
              <a:r>
                <a:rPr lang="en-GB" sz="1200">
                  <a:solidFill>
                    <a:srgbClr val="FFFFFF"/>
                  </a:solidFill>
                  <a:latin typeface="Calibri"/>
                  <a:ea typeface="Calibri"/>
                  <a:cs typeface="Calibri"/>
                </a:rPr>
                <a:t>section and click </a:t>
              </a:r>
              <a:r>
                <a:rPr lang="en-GB" sz="1200" b="1">
                  <a:solidFill>
                    <a:srgbClr val="FFFFFF"/>
                  </a:solidFill>
                  <a:latin typeface="Calibri"/>
                  <a:ea typeface="Calibri"/>
                  <a:cs typeface="Calibri"/>
                </a:rPr>
                <a:t>Save</a:t>
              </a:r>
              <a:endPar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Oval 4">
              <a:extLst>
                <a:ext uri="{FF2B5EF4-FFF2-40B4-BE49-F238E27FC236}">
                  <a16:creationId xmlns:a16="http://schemas.microsoft.com/office/drawing/2014/main" id="{5AB401CC-6A25-B393-2AA0-B6907222B565}"/>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6" name="Connector: Elbow 25">
            <a:extLst>
              <a:ext uri="{FF2B5EF4-FFF2-40B4-BE49-F238E27FC236}">
                <a16:creationId xmlns:a16="http://schemas.microsoft.com/office/drawing/2014/main" id="{FFBBF31E-733E-C967-FEC9-840E4DD7CCB5}"/>
              </a:ext>
            </a:extLst>
          </p:cNvPr>
          <p:cNvCxnSpPr>
            <a:cxnSpLocks/>
            <a:stCxn id="4" idx="3"/>
            <a:endCxn id="19" idx="1"/>
          </p:cNvCxnSpPr>
          <p:nvPr/>
        </p:nvCxnSpPr>
        <p:spPr>
          <a:xfrm>
            <a:off x="4648059" y="5403448"/>
            <a:ext cx="6400177" cy="621315"/>
          </a:xfrm>
          <a:prstGeom prst="bentConnector3">
            <a:avLst>
              <a:gd name="adj1" fmla="val 22292"/>
            </a:avLst>
          </a:prstGeom>
          <a:noFill/>
          <a:ln w="19050" cap="flat" cmpd="sng" algn="ctr">
            <a:solidFill>
              <a:schemeClr val="accent2"/>
            </a:solidFill>
            <a:prstDash val="dash"/>
            <a:tailEnd type="triangle"/>
          </a:ln>
          <a:effectLst/>
        </p:spPr>
      </p:cxnSp>
      <p:pic>
        <p:nvPicPr>
          <p:cNvPr id="19" name="Picture 18" descr="A blue rectangle with white text&#10;&#10;Description automatically generated">
            <a:extLst>
              <a:ext uri="{FF2B5EF4-FFF2-40B4-BE49-F238E27FC236}">
                <a16:creationId xmlns:a16="http://schemas.microsoft.com/office/drawing/2014/main" id="{3276000F-5009-BD41-0351-7D61D93EF43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048236" y="5859276"/>
            <a:ext cx="735777" cy="330973"/>
          </a:xfrm>
          <a:prstGeom prst="rect">
            <a:avLst/>
          </a:prstGeom>
          <a:ln w="25400">
            <a:solidFill>
              <a:schemeClr val="accent2"/>
            </a:solidFill>
          </a:ln>
        </p:spPr>
      </p:pic>
      <p:sp>
        <p:nvSpPr>
          <p:cNvPr id="16" name="Rounded Rectangle 4">
            <a:extLst>
              <a:ext uri="{FF2B5EF4-FFF2-40B4-BE49-F238E27FC236}">
                <a16:creationId xmlns:a16="http://schemas.microsoft.com/office/drawing/2014/main" id="{89CDF82C-68AB-EA72-DF72-6D46E1CA2BF0}"/>
              </a:ext>
            </a:extLst>
          </p:cNvPr>
          <p:cNvSpPr/>
          <p:nvPr/>
        </p:nvSpPr>
        <p:spPr>
          <a:xfrm>
            <a:off x="1254945" y="1092557"/>
            <a:ext cx="4320000" cy="1302621"/>
          </a:xfrm>
          <a:prstGeom prst="roundRect">
            <a:avLst>
              <a:gd name="adj" fmla="val 0"/>
            </a:avLst>
          </a:prstGeom>
          <a:solidFill>
            <a:srgbClr val="F8D580"/>
          </a:solidFill>
          <a:ln w="19050" cap="flat" cmpd="sng" algn="ctr">
            <a:solidFill>
              <a:schemeClr val="accent2"/>
            </a:solidFill>
            <a:prstDash val="solid"/>
          </a:ln>
          <a:effectLst/>
        </p:spPr>
        <p:txBody>
          <a:bodyPr lIns="144000" tIns="36000" rIns="144000" bIns="45720" rtlCol="0" anchor="ctr">
            <a:normAutofit/>
          </a:bodyPr>
          <a:lstStyle/>
          <a:p>
            <a:pPr algn="ctr" defTabSz="914378">
              <a:lnSpc>
                <a:spcPts val="1400"/>
              </a:lnSpc>
              <a:spcAft>
                <a:spcPts val="1200"/>
              </a:spcAft>
              <a:buSzPts val="2400"/>
              <a:defRPr/>
            </a:pP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If the Amendment Type is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Revised Protocol’, </a:t>
            </a:r>
            <a:r>
              <a:rPr kumimoji="0" lang="en-GB" sz="12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 mandatory field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Are there changes in the Study Design?’ </a:t>
            </a:r>
            <a:r>
              <a:rPr kumimoji="0" lang="en-GB" sz="12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will appear to confirm whether the Sponsor has uploaded an updated Study Design document based on the protocol changes. This requirement applies to studies with TA = </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Oncology and Immuno-</a:t>
            </a:r>
            <a:r>
              <a:rPr lang="en-GB" sz="1200" b="1">
                <a:solidFill>
                  <a:srgbClr val="000000"/>
                </a:solidFill>
                <a:latin typeface="Calibri" panose="020F0502020204030204" pitchFamily="34" charset="0"/>
                <a:ea typeface="Calibri" panose="020F0502020204030204" pitchFamily="34" charset="0"/>
                <a:cs typeface="Calibri" panose="020F0502020204030204" pitchFamily="34" charset="0"/>
              </a:rPr>
              <a:t>o</a:t>
            </a:r>
            <a:r>
              <a:rPr kumimoji="0" lang="en-GB" sz="1200" b="1" i="0" u="none" strike="noStrike" kern="1200" cap="none" spc="0" normalizeH="0" baseline="0" noProof="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ncology</a:t>
            </a:r>
            <a:r>
              <a:rPr kumimoji="0" lang="en-GB"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pic>
        <p:nvPicPr>
          <p:cNvPr id="23" name="Picture 22">
            <a:extLst>
              <a:ext uri="{FF2B5EF4-FFF2-40B4-BE49-F238E27FC236}">
                <a16:creationId xmlns:a16="http://schemas.microsoft.com/office/drawing/2014/main" id="{1DA9B395-AD93-0A8E-CED4-22F279966972}"/>
              </a:ext>
            </a:extLst>
          </p:cNvPr>
          <p:cNvPicPr>
            <a:picLocks noChangeAspect="1"/>
          </p:cNvPicPr>
          <p:nvPr/>
        </p:nvPicPr>
        <p:blipFill>
          <a:blip r:embed="rId6"/>
          <a:stretch>
            <a:fillRect/>
          </a:stretch>
        </p:blipFill>
        <p:spPr>
          <a:xfrm>
            <a:off x="8279774" y="2240890"/>
            <a:ext cx="1315228" cy="216796"/>
          </a:xfrm>
          <a:prstGeom prst="rect">
            <a:avLst/>
          </a:prstGeom>
          <a:ln w="19050">
            <a:solidFill>
              <a:schemeClr val="accent2"/>
            </a:solidFill>
          </a:ln>
        </p:spPr>
      </p:pic>
      <p:pic>
        <p:nvPicPr>
          <p:cNvPr id="27" name="Picture 26">
            <a:extLst>
              <a:ext uri="{FF2B5EF4-FFF2-40B4-BE49-F238E27FC236}">
                <a16:creationId xmlns:a16="http://schemas.microsoft.com/office/drawing/2014/main" id="{30E5114B-AFDA-156C-51F5-3E7751A52CA3}"/>
              </a:ext>
            </a:extLst>
          </p:cNvPr>
          <p:cNvPicPr>
            <a:picLocks noChangeAspect="1"/>
          </p:cNvPicPr>
          <p:nvPr/>
        </p:nvPicPr>
        <p:blipFill>
          <a:blip r:embed="rId7"/>
          <a:stretch>
            <a:fillRect/>
          </a:stretch>
        </p:blipFill>
        <p:spPr>
          <a:xfrm>
            <a:off x="8359368" y="4900072"/>
            <a:ext cx="1156039" cy="181422"/>
          </a:xfrm>
          <a:prstGeom prst="rect">
            <a:avLst/>
          </a:prstGeom>
          <a:ln w="19050">
            <a:solidFill>
              <a:schemeClr val="accent2"/>
            </a:solidFill>
          </a:ln>
        </p:spPr>
      </p:pic>
      <p:grpSp>
        <p:nvGrpSpPr>
          <p:cNvPr id="6" name="Group 5">
            <a:extLst>
              <a:ext uri="{FF2B5EF4-FFF2-40B4-BE49-F238E27FC236}">
                <a16:creationId xmlns:a16="http://schemas.microsoft.com/office/drawing/2014/main" id="{9CA9EE43-6702-4DE9-E362-7EB4145ADAB8}"/>
              </a:ext>
            </a:extLst>
          </p:cNvPr>
          <p:cNvGrpSpPr/>
          <p:nvPr/>
        </p:nvGrpSpPr>
        <p:grpSpPr>
          <a:xfrm>
            <a:off x="680927" y="6285695"/>
            <a:ext cx="3382361" cy="386024"/>
            <a:chOff x="605041" y="6129352"/>
            <a:chExt cx="3382361" cy="386024"/>
          </a:xfrm>
        </p:grpSpPr>
        <p:sp>
          <p:nvSpPr>
            <p:cNvPr id="8" name="Rounded Rectangle 4">
              <a:extLst>
                <a:ext uri="{FF2B5EF4-FFF2-40B4-BE49-F238E27FC236}">
                  <a16:creationId xmlns:a16="http://schemas.microsoft.com/office/drawing/2014/main" id="{9D9F9BDA-AA24-8DE7-8878-199E89485310}"/>
                </a:ext>
              </a:extLst>
            </p:cNvPr>
            <p:cNvSpPr/>
            <p:nvPr/>
          </p:nvSpPr>
          <p:spPr>
            <a:xfrm>
              <a:off x="855402" y="6167720"/>
              <a:ext cx="3132000" cy="326636"/>
            </a:xfrm>
            <a:prstGeom prst="roundRect">
              <a:avLst>
                <a:gd name="adj" fmla="val 22317"/>
              </a:avLst>
            </a:prstGeom>
            <a:solidFill>
              <a:schemeClr val="accent2"/>
            </a:solidFill>
            <a:ln w="6350" cap="flat" cmpd="sng" algn="ctr">
              <a:solidFill>
                <a:srgbClr val="F0AB00"/>
              </a:solidFill>
              <a:prstDash val="solid"/>
              <a:miter lim="800000"/>
            </a:ln>
            <a:effectLst/>
          </p:spPr>
          <p:txBody>
            <a:bodyPr lIns="180000" tIns="0" rIns="72000" bIns="3600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378" eaLnBrk="1" fontAlgn="auto" latinLnBrk="0" hangingPunct="1">
                <a:lnSpc>
                  <a:spcPts val="1500"/>
                </a:lnSpc>
                <a:spcBef>
                  <a:spcPts val="0"/>
                </a:spcBef>
                <a:spcAft>
                  <a:spcPts val="300"/>
                </a:spcAft>
                <a:buClrTx/>
                <a:buSzPts val="2400"/>
                <a:buFontTx/>
                <a:buNone/>
                <a:tabLst/>
                <a:defRPr/>
              </a:pPr>
              <a:r>
                <a:rPr kumimoji="0" lang="en-GB" sz="1050" b="0"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rPr>
                <a:t>Step completed </a:t>
              </a:r>
              <a:r>
                <a:rPr lang="en-GB" sz="1050" kern="0">
                  <a:solidFill>
                    <a:prstClr val="white"/>
                  </a:solidFill>
                  <a:latin typeface="Calibri Light" panose="020F0302020204030204" pitchFamily="34" charset="0"/>
                  <a:cs typeface="Calibri Light" panose="020F0302020204030204" pitchFamily="34" charset="0"/>
                </a:rPr>
                <a:t>for Oncology/</a:t>
              </a:r>
              <a:r>
                <a:rPr lang="en-GB" sz="1050" kern="0" err="1">
                  <a:solidFill>
                    <a:prstClr val="white"/>
                  </a:solidFill>
                  <a:latin typeface="Calibri Light" panose="020F0302020204030204" pitchFamily="34" charset="0"/>
                  <a:cs typeface="Calibri Light" panose="020F0302020204030204" pitchFamily="34" charset="0"/>
                </a:rPr>
                <a:t>Immunooncology</a:t>
              </a:r>
              <a:r>
                <a:rPr lang="en-GB" sz="1050" kern="0">
                  <a:solidFill>
                    <a:prstClr val="white"/>
                  </a:solidFill>
                  <a:latin typeface="Calibri Light" panose="020F0302020204030204" pitchFamily="34" charset="0"/>
                  <a:cs typeface="Calibri Light" panose="020F0302020204030204" pitchFamily="34" charset="0"/>
                </a:rPr>
                <a:t> ESRs</a:t>
              </a:r>
              <a:endParaRPr kumimoji="0" lang="en-US" sz="1050" b="1" i="0" u="none" strike="noStrike" kern="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13" name="Oval 12">
              <a:extLst>
                <a:ext uri="{FF2B5EF4-FFF2-40B4-BE49-F238E27FC236}">
                  <a16:creationId xmlns:a16="http://schemas.microsoft.com/office/drawing/2014/main" id="{B266D537-3E2B-D2C2-AB04-F19E2BB4EF36}"/>
                </a:ext>
              </a:extLst>
            </p:cNvPr>
            <p:cNvSpPr/>
            <p:nvPr/>
          </p:nvSpPr>
          <p:spPr>
            <a:xfrm>
              <a:off x="605041" y="6129352"/>
              <a:ext cx="386952" cy="386024"/>
            </a:xfrm>
            <a:prstGeom prst="ellipse">
              <a:avLst/>
            </a:prstGeom>
            <a:solidFill>
              <a:sysClr val="window" lastClr="FFFFFF"/>
            </a:solidFill>
            <a:ln w="12700" cap="flat" cmpd="sng" algn="ctr">
              <a:solidFill>
                <a:schemeClr val="accent1"/>
              </a:solidFill>
              <a:prstDash val="solid"/>
              <a:miter lim="800000"/>
            </a:ln>
            <a:effectLst/>
          </p:spPr>
          <p:txBody>
            <a:bodyPr wrap="none" tIns="36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a:ln>
                    <a:noFill/>
                  </a:ln>
                  <a:effectLst/>
                  <a:uLnTx/>
                  <a:uFillTx/>
                  <a:latin typeface="Calibri" panose="020F0502020204030204" pitchFamily="34" charset="0"/>
                  <a:ea typeface="+mn-ea"/>
                  <a:cs typeface="Calibri" panose="020F0502020204030204" pitchFamily="34" charset="0"/>
                </a:rPr>
                <a:t>ONC</a:t>
              </a:r>
              <a:endParaRPr kumimoji="0" lang="pl-PL" sz="1500" b="1" i="0" u="none" strike="noStrike" kern="0" cap="none" spc="0" normalizeH="0" baseline="0" noProof="0">
                <a:ln>
                  <a:noFill/>
                </a:ln>
                <a:effectLst/>
                <a:uLnTx/>
                <a:uFillTx/>
                <a:latin typeface="Calibri" panose="020F0502020204030204" pitchFamily="34" charset="0"/>
                <a:ea typeface="+mn-ea"/>
                <a:cs typeface="Calibri" panose="020F0502020204030204" pitchFamily="34" charset="0"/>
              </a:endParaRPr>
            </a:p>
          </p:txBody>
        </p:sp>
      </p:grpSp>
      <p:sp>
        <p:nvSpPr>
          <p:cNvPr id="14" name="Oval 13">
            <a:extLst>
              <a:ext uri="{FF2B5EF4-FFF2-40B4-BE49-F238E27FC236}">
                <a16:creationId xmlns:a16="http://schemas.microsoft.com/office/drawing/2014/main" id="{10851221-9A60-F093-6C14-8AEE80A28DBD}"/>
              </a:ext>
            </a:extLst>
          </p:cNvPr>
          <p:cNvSpPr/>
          <p:nvPr/>
        </p:nvSpPr>
        <p:spPr>
          <a:xfrm>
            <a:off x="4382768" y="2591563"/>
            <a:ext cx="432000" cy="432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b"/>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
        <p:nvSpPr>
          <p:cNvPr id="15" name="Oval 14">
            <a:extLst>
              <a:ext uri="{FF2B5EF4-FFF2-40B4-BE49-F238E27FC236}">
                <a16:creationId xmlns:a16="http://schemas.microsoft.com/office/drawing/2014/main" id="{B077BC40-57DE-4CAE-D215-6247F4354FD9}"/>
              </a:ext>
            </a:extLst>
          </p:cNvPr>
          <p:cNvSpPr/>
          <p:nvPr/>
        </p:nvSpPr>
        <p:spPr>
          <a:xfrm>
            <a:off x="4382768" y="4833657"/>
            <a:ext cx="432000" cy="432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b"/>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ONC</a:t>
            </a:r>
            <a:endParaRPr kumimoji="0" lang="pl-PL" sz="16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spTree>
    <p:extLst>
      <p:ext uri="{BB962C8B-B14F-4D97-AF65-F5344CB8AC3E}">
        <p14:creationId xmlns:p14="http://schemas.microsoft.com/office/powerpoint/2010/main" val="811716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Amendment</a:t>
            </a: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7" y="2578521"/>
            <a:ext cx="4240072" cy="839752"/>
            <a:chOff x="4314305" y="3009825"/>
            <a:chExt cx="2976164" cy="589435"/>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on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Amendment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Number </a:t>
              </a: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31" name="Group 30">
            <a:extLst>
              <a:ext uri="{FF2B5EF4-FFF2-40B4-BE49-F238E27FC236}">
                <a16:creationId xmlns:a16="http://schemas.microsoft.com/office/drawing/2014/main" id="{4A7640C2-5318-4BFC-E879-6CD043CE1673}"/>
              </a:ext>
            </a:extLst>
          </p:cNvPr>
          <p:cNvGrpSpPr/>
          <p:nvPr/>
        </p:nvGrpSpPr>
        <p:grpSpPr>
          <a:xfrm>
            <a:off x="10713926" y="5686629"/>
            <a:ext cx="540188" cy="270458"/>
            <a:chOff x="11072668" y="5874151"/>
            <a:chExt cx="572752" cy="286762"/>
          </a:xfrm>
        </p:grpSpPr>
        <p:sp>
          <p:nvSpPr>
            <p:cNvPr id="32" name="Rectangle 31">
              <a:extLst>
                <a:ext uri="{FF2B5EF4-FFF2-40B4-BE49-F238E27FC236}">
                  <a16:creationId xmlns:a16="http://schemas.microsoft.com/office/drawing/2014/main" id="{375D36E9-55BB-3996-872F-90BD0FAAF34A}"/>
                </a:ext>
              </a:extLst>
            </p:cNvPr>
            <p:cNvSpPr/>
            <p:nvPr/>
          </p:nvSpPr>
          <p:spPr>
            <a:xfrm>
              <a:off x="11072668" y="5874151"/>
              <a:ext cx="572752" cy="286762"/>
            </a:xfrm>
            <a:prstGeom prst="rect">
              <a:avLst/>
            </a:prstGeom>
            <a:solidFill>
              <a:schemeClr val="bg1"/>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33" name="Picture 32" descr="A blue sign with white text&#10;&#10;Description automatically generated with medium confidence">
              <a:extLst>
                <a:ext uri="{FF2B5EF4-FFF2-40B4-BE49-F238E27FC236}">
                  <a16:creationId xmlns:a16="http://schemas.microsoft.com/office/drawing/2014/main" id="{FF3A4447-86D9-4773-6EAE-2E42EA9CBCF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121423" y="5929934"/>
              <a:ext cx="476248" cy="205052"/>
            </a:xfrm>
            <a:prstGeom prst="rect">
              <a:avLst/>
            </a:prstGeom>
          </p:spPr>
        </p:pic>
      </p:grpSp>
      <p:sp>
        <p:nvSpPr>
          <p:cNvPr id="6" name="Rounded Rectangle 4">
            <a:extLst>
              <a:ext uri="{FF2B5EF4-FFF2-40B4-BE49-F238E27FC236}">
                <a16:creationId xmlns:a16="http://schemas.microsoft.com/office/drawing/2014/main" id="{32DFA54C-5CF8-18C6-3A8B-913643BFC4B5}"/>
              </a:ext>
            </a:extLst>
          </p:cNvPr>
          <p:cNvSpPr/>
          <p:nvPr/>
        </p:nvSpPr>
        <p:spPr>
          <a:xfrm>
            <a:off x="1836173" y="1371079"/>
            <a:ext cx="3960000" cy="1120485"/>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marL="0" marR="0" lvl="0" indent="0" algn="ctr" defTabSz="914378" rtl="0" eaLnBrk="1" fontAlgn="auto" latinLnBrk="0" hangingPunct="1">
              <a:lnSpc>
                <a:spcPts val="1500"/>
              </a:lnSpc>
              <a:spcBef>
                <a:spcPts val="0"/>
              </a:spcBef>
              <a:spcAft>
                <a:spcPts val="600"/>
              </a:spcAft>
              <a:buClrTx/>
              <a:buSzPts val="2400"/>
              <a:buFontTx/>
              <a:buNone/>
              <a:tabLst/>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C</a:t>
            </a:r>
            <a:r>
              <a:rPr kumimoji="0" lang="en-GB" sz="1200" b="0" i="0" u="none" strike="noStrike" kern="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reated</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Amendment record</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shows up in the</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Amendments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 The lifecycle state of this record is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Submitted</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which means AstraZeneca reviewers have been notified that new amendment was created and is ready for their review.</a:t>
            </a:r>
            <a:endParaRPr kumimoji="0" lang="en-US" sz="1200" b="1" i="0" u="none" strike="noStrike" kern="0" cap="none" spc="0" normalizeH="0" baseline="0" noProof="0">
              <a:ln>
                <a:noFill/>
              </a:ln>
              <a:solidFill>
                <a:srgbClr val="FFFFFF"/>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F790FA41-58D1-BD59-58AC-5B27D484CFCF}"/>
              </a:ext>
            </a:extLst>
          </p:cNvPr>
          <p:cNvPicPr>
            <a:picLocks noChangeAspect="1"/>
          </p:cNvPicPr>
          <p:nvPr/>
        </p:nvPicPr>
        <p:blipFill rotWithShape="1">
          <a:blip r:embed="rId4"/>
          <a:srcRect l="378" r="532"/>
          <a:stretch/>
        </p:blipFill>
        <p:spPr>
          <a:xfrm>
            <a:off x="6996223" y="1285256"/>
            <a:ext cx="4786616" cy="2357587"/>
          </a:xfrm>
          <a:prstGeom prst="rect">
            <a:avLst/>
          </a:prstGeom>
          <a:ln w="12700">
            <a:solidFill>
              <a:srgbClr val="F0AB00"/>
            </a:solidFill>
          </a:ln>
        </p:spPr>
      </p:pic>
      <p:pic>
        <p:nvPicPr>
          <p:cNvPr id="13" name="Picture 12" descr="A screenshot of a computer&#10;&#10;Description automatically generated">
            <a:extLst>
              <a:ext uri="{FF2B5EF4-FFF2-40B4-BE49-F238E27FC236}">
                <a16:creationId xmlns:a16="http://schemas.microsoft.com/office/drawing/2014/main" id="{A023AD6F-F7C9-76BE-FB38-E2915B8CBB13}"/>
              </a:ext>
            </a:extLst>
          </p:cNvPr>
          <p:cNvPicPr>
            <a:picLocks noChangeAspect="1"/>
          </p:cNvPicPr>
          <p:nvPr/>
        </p:nvPicPr>
        <p:blipFill rotWithShape="1">
          <a:blip r:embed="rId5"/>
          <a:srcRect l="379" r="806" b="398"/>
          <a:stretch/>
        </p:blipFill>
        <p:spPr>
          <a:xfrm>
            <a:off x="6996224" y="3731584"/>
            <a:ext cx="4786616" cy="2512938"/>
          </a:xfrm>
          <a:prstGeom prst="rect">
            <a:avLst/>
          </a:prstGeom>
          <a:ln w="12700">
            <a:solidFill>
              <a:srgbClr val="F0AB00"/>
            </a:solidFill>
          </a:ln>
        </p:spPr>
      </p:pic>
      <p:cxnSp>
        <p:nvCxnSpPr>
          <p:cNvPr id="19" name="Connector: Elbow 18">
            <a:extLst>
              <a:ext uri="{FF2B5EF4-FFF2-40B4-BE49-F238E27FC236}">
                <a16:creationId xmlns:a16="http://schemas.microsoft.com/office/drawing/2014/main" id="{D92BFB76-8402-1463-7A48-9D918C181DFE}"/>
              </a:ext>
            </a:extLst>
          </p:cNvPr>
          <p:cNvCxnSpPr>
            <a:cxnSpLocks/>
            <a:stCxn id="9" idx="3"/>
            <a:endCxn id="14" idx="1"/>
          </p:cNvCxnSpPr>
          <p:nvPr/>
        </p:nvCxnSpPr>
        <p:spPr>
          <a:xfrm flipV="1">
            <a:off x="4648059" y="2303177"/>
            <a:ext cx="2752428" cy="833011"/>
          </a:xfrm>
          <a:prstGeom prst="bentConnector3">
            <a:avLst>
              <a:gd name="adj1" fmla="val 50000"/>
            </a:avLst>
          </a:prstGeom>
          <a:noFill/>
          <a:ln w="19050" cap="flat" cmpd="sng" algn="ctr">
            <a:solidFill>
              <a:schemeClr val="accent1"/>
            </a:solidFill>
            <a:prstDash val="dash"/>
            <a:tailEnd type="triangle"/>
          </a:ln>
          <a:effectLst/>
        </p:spPr>
      </p:cxnSp>
      <p:grpSp>
        <p:nvGrpSpPr>
          <p:cNvPr id="20" name="Group 19">
            <a:extLst>
              <a:ext uri="{FF2B5EF4-FFF2-40B4-BE49-F238E27FC236}">
                <a16:creationId xmlns:a16="http://schemas.microsoft.com/office/drawing/2014/main" id="{A93848EF-48CE-8CE3-D107-51180328EDB2}"/>
              </a:ext>
            </a:extLst>
          </p:cNvPr>
          <p:cNvGrpSpPr/>
          <p:nvPr/>
        </p:nvGrpSpPr>
        <p:grpSpPr>
          <a:xfrm>
            <a:off x="8802882" y="4192150"/>
            <a:ext cx="720246" cy="271732"/>
            <a:chOff x="9679117" y="4233110"/>
            <a:chExt cx="720246" cy="271732"/>
          </a:xfrm>
        </p:grpSpPr>
        <p:sp>
          <p:nvSpPr>
            <p:cNvPr id="15" name="Rectangle 14">
              <a:extLst>
                <a:ext uri="{FF2B5EF4-FFF2-40B4-BE49-F238E27FC236}">
                  <a16:creationId xmlns:a16="http://schemas.microsoft.com/office/drawing/2014/main" id="{35AE3F57-A007-AFBC-6DDE-EFFC14DF889C}"/>
                </a:ext>
              </a:extLst>
            </p:cNvPr>
            <p:cNvSpPr/>
            <p:nvPr/>
          </p:nvSpPr>
          <p:spPr>
            <a:xfrm>
              <a:off x="9679117" y="4233110"/>
              <a:ext cx="720246" cy="271732"/>
            </a:xfrm>
            <a:prstGeom prst="rect">
              <a:avLst/>
            </a:prstGeom>
            <a:solidFill>
              <a:schemeClr val="bg1"/>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4" name="Picture 3" descr="A blue and black sign with black text&#10;&#10;Description automatically generated">
              <a:extLst>
                <a:ext uri="{FF2B5EF4-FFF2-40B4-BE49-F238E27FC236}">
                  <a16:creationId xmlns:a16="http://schemas.microsoft.com/office/drawing/2014/main" id="{9F55BF6D-E7B0-4F97-48D6-D6A119D4A64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729230" y="4276033"/>
              <a:ext cx="620020" cy="214283"/>
            </a:xfrm>
            <a:prstGeom prst="rect">
              <a:avLst/>
            </a:prstGeom>
          </p:spPr>
        </p:pic>
      </p:grpSp>
      <p:pic>
        <p:nvPicPr>
          <p:cNvPr id="14" name="Picture 13">
            <a:extLst>
              <a:ext uri="{FF2B5EF4-FFF2-40B4-BE49-F238E27FC236}">
                <a16:creationId xmlns:a16="http://schemas.microsoft.com/office/drawing/2014/main" id="{8BA5FD2E-CF71-6550-7415-B2E45A8BEFB5}"/>
              </a:ext>
            </a:extLst>
          </p:cNvPr>
          <p:cNvPicPr>
            <a:picLocks noChangeAspect="1"/>
          </p:cNvPicPr>
          <p:nvPr/>
        </p:nvPicPr>
        <p:blipFill>
          <a:blip r:embed="rId7"/>
          <a:stretch>
            <a:fillRect/>
          </a:stretch>
        </p:blipFill>
        <p:spPr>
          <a:xfrm>
            <a:off x="7400487" y="2162776"/>
            <a:ext cx="1889031" cy="280802"/>
          </a:xfrm>
          <a:prstGeom prst="rect">
            <a:avLst/>
          </a:prstGeom>
          <a:ln w="25400">
            <a:solidFill>
              <a:schemeClr val="accent2"/>
            </a:solidFill>
          </a:ln>
        </p:spPr>
      </p:pic>
      <p:pic>
        <p:nvPicPr>
          <p:cNvPr id="21" name="Picture 20">
            <a:extLst>
              <a:ext uri="{FF2B5EF4-FFF2-40B4-BE49-F238E27FC236}">
                <a16:creationId xmlns:a16="http://schemas.microsoft.com/office/drawing/2014/main" id="{E4D31247-1069-2F87-467F-703F8DFBF59F}"/>
              </a:ext>
            </a:extLst>
          </p:cNvPr>
          <p:cNvPicPr>
            <a:picLocks noChangeAspect="1"/>
          </p:cNvPicPr>
          <p:nvPr/>
        </p:nvPicPr>
        <p:blipFill>
          <a:blip r:embed="rId8"/>
          <a:stretch>
            <a:fillRect/>
          </a:stretch>
        </p:blipFill>
        <p:spPr>
          <a:xfrm>
            <a:off x="7400487" y="1710160"/>
            <a:ext cx="1544410" cy="280802"/>
          </a:xfrm>
          <a:prstGeom prst="rect">
            <a:avLst/>
          </a:prstGeom>
          <a:ln w="25400">
            <a:solidFill>
              <a:schemeClr val="accent2"/>
            </a:solidFill>
          </a:ln>
        </p:spPr>
      </p:pic>
      <p:sp>
        <p:nvSpPr>
          <p:cNvPr id="16" name="Rounded Rectangle 4">
            <a:extLst>
              <a:ext uri="{FF2B5EF4-FFF2-40B4-BE49-F238E27FC236}">
                <a16:creationId xmlns:a16="http://schemas.microsoft.com/office/drawing/2014/main" id="{7E57B463-D6CF-EF34-65AA-51F572D0073C}"/>
              </a:ext>
            </a:extLst>
          </p:cNvPr>
          <p:cNvSpPr/>
          <p:nvPr/>
        </p:nvSpPr>
        <p:spPr>
          <a:xfrm>
            <a:off x="1836173" y="3842458"/>
            <a:ext cx="3960000" cy="1214775"/>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algn="ctr" defTabSz="914378">
              <a:lnSpc>
                <a:spcPts val="1500"/>
              </a:lnSpc>
              <a:spcAft>
                <a:spcPts val="600"/>
              </a:spcAft>
              <a:buSzPts val="2400"/>
              <a:defRPr/>
            </a:pP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The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Related Documents</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 subsection appears within the record, where you should upload ‘Protocol Amendment’, ‘Budget’ or ‘Regulatory’ type document directly after the amendment record is created.</a:t>
            </a:r>
            <a:endParaRPr kumimoji="0" lang="en-US" sz="1200" b="0" i="0" u="none" strike="noStrike" kern="0" cap="none" spc="0" normalizeH="0" baseline="0" noProof="0">
              <a:ln>
                <a:noFill/>
              </a:ln>
              <a:solidFill>
                <a:srgbClr val="FFFFFF"/>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3BB78D8E-092F-44AD-5636-A17DD9B3DA77}"/>
              </a:ext>
            </a:extLst>
          </p:cNvPr>
          <p:cNvGrpSpPr/>
          <p:nvPr/>
        </p:nvGrpSpPr>
        <p:grpSpPr>
          <a:xfrm>
            <a:off x="411615" y="5202121"/>
            <a:ext cx="4236444" cy="1042401"/>
            <a:chOff x="828624" y="1265419"/>
            <a:chExt cx="4236444" cy="1042401"/>
          </a:xfrm>
        </p:grpSpPr>
        <mc:AlternateContent xmlns:mc="http://schemas.openxmlformats.org/markup-compatibility/2006" xmlns:a14="http://schemas.microsoft.com/office/drawing/2010/main">
          <mc:Choice Requires="a14">
            <p:sp>
              <p:nvSpPr>
                <p:cNvPr id="18" name="Rounded Rectangle 4">
                  <a:extLst>
                    <a:ext uri="{FF2B5EF4-FFF2-40B4-BE49-F238E27FC236}">
                      <a16:creationId xmlns:a16="http://schemas.microsoft.com/office/drawing/2014/main" id="{BF678975-EB2E-AECC-19EB-0E9F49826AF9}"/>
                    </a:ext>
                  </a:extLst>
                </p:cNvPr>
                <p:cNvSpPr/>
                <p:nvPr/>
              </p:nvSpPr>
              <p:spPr>
                <a:xfrm>
                  <a:off x="1096892" y="1581725"/>
                  <a:ext cx="3968176" cy="726095"/>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lnSpc>
                      <a:spcPts val="1400"/>
                    </a:lnSpc>
                    <a:buSzPts val="2400"/>
                    <a:defRPr/>
                  </a:pPr>
                  <a:r>
                    <a:rPr lang="en-GB" sz="1200" kern="0">
                      <a:solidFill>
                        <a:srgbClr val="FFFFFF"/>
                      </a:solidFill>
                      <a:latin typeface="Calibri"/>
                      <a:ea typeface="Calibri"/>
                      <a:cs typeface="Calibri"/>
                    </a:rPr>
                    <a:t>C</a:t>
                  </a:r>
                  <a:r>
                    <a:rPr kumimoji="0" lang="en-GB" sz="1200" b="0" i="0" u="none" strike="noStrike" kern="0" cap="none" spc="0" normalizeH="0" baseline="0" noProof="0">
                      <a:ln>
                        <a:noFill/>
                      </a:ln>
                      <a:solidFill>
                        <a:srgbClr val="FFFFFF"/>
                      </a:solidFill>
                      <a:effectLst/>
                      <a:uLnTx/>
                      <a:uFillTx/>
                      <a:latin typeface="Calibri"/>
                      <a:ea typeface="Calibri"/>
                      <a:cs typeface="Calibri"/>
                    </a:rPr>
                    <a:t>lick </a:t>
                  </a:r>
                  <a:r>
                    <a:rPr kumimoji="0" lang="en-GB" sz="1200" b="1" i="0" u="none" strike="noStrike" kern="0" cap="none" spc="0" normalizeH="0" baseline="0" noProof="0">
                      <a:ln>
                        <a:noFill/>
                      </a:ln>
                      <a:solidFill>
                        <a:srgbClr val="FFFFFF"/>
                      </a:solidFill>
                      <a:effectLst/>
                      <a:uLnTx/>
                      <a:uFillTx/>
                      <a:latin typeface="Calibri"/>
                      <a:ea typeface="Calibri"/>
                      <a:cs typeface="Calibri"/>
                    </a:rPr>
                    <a:t>+Add </a:t>
                  </a:r>
                  <a:r>
                    <a:rPr kumimoji="0" lang="en-GB" sz="1200" i="0" u="none" strike="noStrike" kern="0" cap="none" spc="0" normalizeH="0" baseline="0" noProof="0">
                      <a:ln>
                        <a:noFill/>
                      </a:ln>
                      <a:solidFill>
                        <a:srgbClr val="FFFFFF"/>
                      </a:solidFill>
                      <a:effectLst/>
                      <a:uLnTx/>
                      <a:uFillTx/>
                      <a:latin typeface="Calibri"/>
                      <a:ea typeface="Calibri"/>
                      <a:cs typeface="Calibri"/>
                    </a:rPr>
                    <a:t>and</a:t>
                  </a:r>
                  <a:r>
                    <a:rPr kumimoji="0" lang="en-GB" sz="1200" i="0" u="none" strike="noStrike" kern="0" cap="none" spc="0" normalizeH="0" noProof="0">
                      <a:ln>
                        <a:noFill/>
                      </a:ln>
                      <a:solidFill>
                        <a:srgbClr val="FFFFFF"/>
                      </a:solidFill>
                      <a:effectLst/>
                      <a:uLnTx/>
                      <a:uFillTx/>
                      <a:latin typeface="Calibri"/>
                      <a:ea typeface="Calibri"/>
                      <a:cs typeface="Calibri"/>
                    </a:rPr>
                    <a:t> follow steps from the </a:t>
                  </a:r>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Appendix </a:t>
                  </a:r>
                  <a14:m>
                    <m:oMath xmlns:m="http://schemas.openxmlformats.org/officeDocument/2006/math">
                      <m:r>
                        <a:rPr kumimoji="0" lang="en-GB" sz="1200" b="0" i="1" u="none" strike="noStrike" kern="0" cap="none" spc="0" normalizeH="0" baseline="0" noProof="0" smtClean="0">
                          <a:ln>
                            <a:noFill/>
                          </a:ln>
                          <a:solidFill>
                            <a:srgbClr val="FFFFFF"/>
                          </a:solidFill>
                          <a:effectLst/>
                          <a:uLnTx/>
                          <a:uFillTx/>
                          <a:latin typeface="Cambria Math" panose="02040503050406030204" pitchFamily="18" charset="0"/>
                          <a:ea typeface="Cambria Math" panose="02040503050406030204" pitchFamily="18" charset="0"/>
                          <a:cs typeface="Calibri Light" panose="020F0302020204030204" pitchFamily="34" charset="0"/>
                        </a:rPr>
                        <m:t>→</m:t>
                      </m:r>
                    </m:oMath>
                  </a14:m>
                  <a:r>
                    <a:rPr kumimoji="0" lang="en-GB" sz="1200" b="1" i="0" u="none" strike="noStrike" kern="0" cap="none" spc="0" normalizeH="0" baseline="0" noProof="0">
                      <a:ln>
                        <a:noFill/>
                      </a:ln>
                      <a:solidFill>
                        <a:srgbClr val="FFFFFF"/>
                      </a:solidFill>
                      <a:effectLst/>
                      <a:uLnTx/>
                      <a:uFillTx/>
                      <a:latin typeface="Calibri"/>
                      <a:ea typeface="+mn-ea"/>
                      <a:cs typeface="Calibri Light" panose="020F0302020204030204" pitchFamily="34" charset="0"/>
                    </a:rPr>
                    <a:t> </a:t>
                  </a:r>
                  <a:r>
                    <a:rPr kumimoji="0" lang="en-GB" sz="1200" b="1" i="0" u="sng" strike="noStrike" kern="0" cap="none" spc="0" normalizeH="0" baseline="0" noProof="0">
                      <a:ln>
                        <a:noFill/>
                      </a:ln>
                      <a:solidFill>
                        <a:srgbClr val="FFFFFF"/>
                      </a:solidFill>
                      <a:effectLst/>
                      <a:uLnTx/>
                      <a:uFillTx/>
                      <a:latin typeface="Calibri"/>
                      <a:ea typeface="+mn-ea"/>
                      <a:cs typeface="Calibri Light" panose="020F0302020204030204" pitchFamily="34" charset="0"/>
                      <a:hlinkClick r:id="rId9" action="ppaction://hlinksldjump">
                        <a:extLst>
                          <a:ext uri="{A12FA001-AC4F-418D-AE19-62706E023703}">
                            <ahyp:hlinkClr xmlns:ahyp="http://schemas.microsoft.com/office/drawing/2018/hyperlinkcolor" val="tx"/>
                          </a:ext>
                        </a:extLst>
                      </a:hlinkClick>
                    </a:rPr>
                    <a:t>How to upload a document</a:t>
                  </a:r>
                  <a:endParaRPr kumimoji="0" lang="en-GB" sz="1200" b="1" i="0" u="none" strike="noStrike" kern="0" cap="none" spc="0" normalizeH="0" baseline="0" noProof="0">
                    <a:ln>
                      <a:noFill/>
                    </a:ln>
                    <a:solidFill>
                      <a:srgbClr val="FFFFFF"/>
                    </a:solidFill>
                    <a:effectLst/>
                    <a:uLnTx/>
                    <a:uFillTx/>
                    <a:latin typeface="Calibri"/>
                    <a:ea typeface="Calibri"/>
                    <a:cs typeface="Calibri"/>
                  </a:endParaRPr>
                </a:p>
              </p:txBody>
            </p:sp>
          </mc:Choice>
          <mc:Fallback xmlns="">
            <p:sp>
              <p:nvSpPr>
                <p:cNvPr id="18" name="Rounded Rectangle 4">
                  <a:extLst>
                    <a:ext uri="{FF2B5EF4-FFF2-40B4-BE49-F238E27FC236}">
                      <a16:creationId xmlns:a16="http://schemas.microsoft.com/office/drawing/2014/main" id="{BF678975-EB2E-AECC-19EB-0E9F49826AF9}"/>
                    </a:ext>
                  </a:extLst>
                </p:cNvPr>
                <p:cNvSpPr>
                  <a:spLocks noRot="1" noChangeAspect="1" noMove="1" noResize="1" noEditPoints="1" noAdjustHandles="1" noChangeArrowheads="1" noChangeShapeType="1" noTextEdit="1"/>
                </p:cNvSpPr>
                <p:nvPr/>
              </p:nvSpPr>
              <p:spPr>
                <a:xfrm>
                  <a:off x="1096892" y="1581725"/>
                  <a:ext cx="3968176" cy="726095"/>
                </a:xfrm>
                <a:prstGeom prst="roundRect">
                  <a:avLst>
                    <a:gd name="adj" fmla="val 0"/>
                  </a:avLst>
                </a:prstGeom>
                <a:blipFill>
                  <a:blip r:embed="rId10"/>
                  <a:stretch>
                    <a:fillRect/>
                  </a:stretch>
                </a:blipFill>
                <a:ln w="6350" cap="flat" cmpd="sng" algn="ctr">
                  <a:noFill/>
                  <a:prstDash val="solid"/>
                </a:ln>
                <a:effectLst/>
              </p:spPr>
              <p:txBody>
                <a:bodyPr/>
                <a:lstStyle/>
                <a:p>
                  <a:r>
                    <a:rPr lang="en-US">
                      <a:noFill/>
                    </a:rPr>
                    <a:t> </a:t>
                  </a:r>
                </a:p>
              </p:txBody>
            </p:sp>
          </mc:Fallback>
        </mc:AlternateContent>
        <p:sp>
          <p:nvSpPr>
            <p:cNvPr id="22" name="Oval 21">
              <a:extLst>
                <a:ext uri="{FF2B5EF4-FFF2-40B4-BE49-F238E27FC236}">
                  <a16:creationId xmlns:a16="http://schemas.microsoft.com/office/drawing/2014/main" id="{F16024B8-843C-18C9-5C52-B52E5D784C14}"/>
                </a:ext>
              </a:extLst>
            </p:cNvPr>
            <p:cNvSpPr/>
            <p:nvPr/>
          </p:nvSpPr>
          <p:spPr>
            <a:xfrm>
              <a:off x="828624" y="1265419"/>
              <a:ext cx="564172" cy="564171"/>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3" name="Straight Arrow Connector 22">
            <a:extLst>
              <a:ext uri="{FF2B5EF4-FFF2-40B4-BE49-F238E27FC236}">
                <a16:creationId xmlns:a16="http://schemas.microsoft.com/office/drawing/2014/main" id="{E2A96B98-7598-0DC5-DC7F-1D2DC5971E40}"/>
              </a:ext>
            </a:extLst>
          </p:cNvPr>
          <p:cNvCxnSpPr>
            <a:cxnSpLocks/>
            <a:stCxn id="18" idx="3"/>
          </p:cNvCxnSpPr>
          <p:nvPr/>
        </p:nvCxnSpPr>
        <p:spPr>
          <a:xfrm flipV="1">
            <a:off x="4648059" y="5824426"/>
            <a:ext cx="3214840" cy="57049"/>
          </a:xfrm>
          <a:prstGeom prst="bentConnector3">
            <a:avLst>
              <a:gd name="adj1" fmla="val 50000"/>
            </a:avLst>
          </a:prstGeom>
          <a:ln w="19050">
            <a:solidFill>
              <a:schemeClr val="accent2"/>
            </a:solidFill>
            <a:prstDash val="dash"/>
            <a:tailEnd type="triangle"/>
          </a:ln>
          <a:effectLst/>
        </p:spPr>
        <p:style>
          <a:lnRef idx="2">
            <a:schemeClr val="accent1"/>
          </a:lnRef>
          <a:fillRef idx="0">
            <a:schemeClr val="accent1"/>
          </a:fillRef>
          <a:effectRef idx="1">
            <a:schemeClr val="accent1"/>
          </a:effectRef>
          <a:fontRef idx="minor">
            <a:schemeClr val="tx1"/>
          </a:fontRef>
        </p:style>
      </p:cxnSp>
      <p:grpSp>
        <p:nvGrpSpPr>
          <p:cNvPr id="24" name="Group 23">
            <a:extLst>
              <a:ext uri="{FF2B5EF4-FFF2-40B4-BE49-F238E27FC236}">
                <a16:creationId xmlns:a16="http://schemas.microsoft.com/office/drawing/2014/main" id="{4095BEE8-EA9B-35BE-9C65-EE91129B7544}"/>
              </a:ext>
            </a:extLst>
          </p:cNvPr>
          <p:cNvGrpSpPr/>
          <p:nvPr/>
        </p:nvGrpSpPr>
        <p:grpSpPr>
          <a:xfrm>
            <a:off x="7862899" y="5647877"/>
            <a:ext cx="753336" cy="353098"/>
            <a:chOff x="7566781" y="3127661"/>
            <a:chExt cx="599937" cy="330474"/>
          </a:xfrm>
        </p:grpSpPr>
        <p:sp>
          <p:nvSpPr>
            <p:cNvPr id="25" name="Rectangle 24">
              <a:extLst>
                <a:ext uri="{FF2B5EF4-FFF2-40B4-BE49-F238E27FC236}">
                  <a16:creationId xmlns:a16="http://schemas.microsoft.com/office/drawing/2014/main" id="{8C19CC97-F1E8-81F2-72F2-3BC1247E4140}"/>
                </a:ext>
              </a:extLst>
            </p:cNvPr>
            <p:cNvSpPr/>
            <p:nvPr/>
          </p:nvSpPr>
          <p:spPr>
            <a:xfrm>
              <a:off x="7566781" y="3127661"/>
              <a:ext cx="599937" cy="330474"/>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spcAft>
                  <a:spcPts val="600"/>
                </a:spcAft>
              </a:pPr>
              <a:endParaRPr lang="en-GB" err="1"/>
            </a:p>
          </p:txBody>
        </p:sp>
        <p:pic>
          <p:nvPicPr>
            <p:cNvPr id="26" name="Picture 25" descr="A white sign with black text&#10;&#10;Description automatically generated">
              <a:extLst>
                <a:ext uri="{FF2B5EF4-FFF2-40B4-BE49-F238E27FC236}">
                  <a16:creationId xmlns:a16="http://schemas.microsoft.com/office/drawing/2014/main" id="{AC857DC8-3C7A-1278-0D12-0FD37D4AB43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589436" y="3162562"/>
              <a:ext cx="545840" cy="287713"/>
            </a:xfrm>
            <a:prstGeom prst="rect">
              <a:avLst/>
            </a:prstGeom>
          </p:spPr>
        </p:pic>
      </p:grpSp>
    </p:spTree>
    <p:extLst>
      <p:ext uri="{BB962C8B-B14F-4D97-AF65-F5344CB8AC3E}">
        <p14:creationId xmlns:p14="http://schemas.microsoft.com/office/powerpoint/2010/main" val="283820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808CC18-D34C-C3EA-BFD2-9006BCDDF837}"/>
              </a:ext>
            </a:extLst>
          </p:cNvPr>
          <p:cNvPicPr>
            <a:picLocks noChangeAspect="1"/>
          </p:cNvPicPr>
          <p:nvPr/>
        </p:nvPicPr>
        <p:blipFill>
          <a:blip r:embed="rId2"/>
          <a:srcRect b="13876"/>
          <a:stretch/>
        </p:blipFill>
        <p:spPr>
          <a:xfrm>
            <a:off x="6852012" y="3731293"/>
            <a:ext cx="4932000" cy="2434616"/>
          </a:xfrm>
          <a:prstGeom prst="rect">
            <a:avLst/>
          </a:prstGeom>
          <a:ln w="12700">
            <a:solidFill>
              <a:schemeClr val="accent2"/>
            </a:solidFill>
          </a:ln>
        </p:spPr>
      </p:pic>
      <p:pic>
        <p:nvPicPr>
          <p:cNvPr id="22" name="Picture 21">
            <a:extLst>
              <a:ext uri="{FF2B5EF4-FFF2-40B4-BE49-F238E27FC236}">
                <a16:creationId xmlns:a16="http://schemas.microsoft.com/office/drawing/2014/main" id="{6D29B18C-A9D5-779C-E244-7C0B973B0BB6}"/>
              </a:ext>
            </a:extLst>
          </p:cNvPr>
          <p:cNvPicPr>
            <a:picLocks noChangeAspect="1"/>
          </p:cNvPicPr>
          <p:nvPr/>
        </p:nvPicPr>
        <p:blipFill>
          <a:blip r:embed="rId3"/>
          <a:stretch>
            <a:fillRect/>
          </a:stretch>
        </p:blipFill>
        <p:spPr>
          <a:xfrm>
            <a:off x="6852012" y="1303403"/>
            <a:ext cx="4932000" cy="2302746"/>
          </a:xfrm>
          <a:prstGeom prst="rect">
            <a:avLst/>
          </a:prstGeom>
          <a:ln w="12700">
            <a:solidFill>
              <a:schemeClr val="accent2"/>
            </a:solidFill>
          </a:ln>
        </p:spPr>
      </p:pic>
      <p:sp>
        <p:nvSpPr>
          <p:cNvPr id="2" name="Title 1">
            <a:extLst>
              <a:ext uri="{FF2B5EF4-FFF2-40B4-BE49-F238E27FC236}">
                <a16:creationId xmlns:a16="http://schemas.microsoft.com/office/drawing/2014/main" id="{3CB0E4CB-786B-0824-6D8B-8D51181A61ED}"/>
              </a:ext>
            </a:extLst>
          </p:cNvPr>
          <p:cNvSpPr>
            <a:spLocks noGrp="1"/>
          </p:cNvSpPr>
          <p:nvPr>
            <p:ph type="title"/>
          </p:nvPr>
        </p:nvSpPr>
        <p:spPr/>
        <p:txBody>
          <a:bodyPr/>
          <a:lstStyle/>
          <a:p>
            <a:r>
              <a:rPr lang="en-GB" sz="3000"/>
              <a:t>VCV Walkthrough </a:t>
            </a:r>
            <a:r>
              <a:rPr lang="en-GB" sz="3000">
                <a:solidFill>
                  <a:srgbClr val="3F4444"/>
                </a:solidFill>
              </a:rPr>
              <a:t>- How to create an Amendment</a:t>
            </a:r>
            <a:endParaRPr lang="en-US"/>
          </a:p>
        </p:txBody>
      </p:sp>
      <p:sp>
        <p:nvSpPr>
          <p:cNvPr id="4" name="Slide Number Placeholder 3">
            <a:extLst>
              <a:ext uri="{FF2B5EF4-FFF2-40B4-BE49-F238E27FC236}">
                <a16:creationId xmlns:a16="http://schemas.microsoft.com/office/drawing/2014/main" id="{8E9A4D1E-131A-9892-80A4-603822D4FBFF}"/>
              </a:ext>
            </a:extLst>
          </p:cNvPr>
          <p:cNvSpPr>
            <a:spLocks noGrp="1"/>
          </p:cNvSpPr>
          <p:nvPr>
            <p:ph type="sldNum" sz="quarter" idx="22"/>
          </p:nvPr>
        </p:nvSpPr>
        <p:spPr/>
        <p:txBody>
          <a:bodyPr/>
          <a:lstStyle/>
          <a:p>
            <a:fld id="{F8E47D07-9D1E-4FE9-B31A-2F5863681021}" type="slidenum">
              <a:rPr lang="en-GB" smtClean="0"/>
              <a:pPr/>
              <a:t>66</a:t>
            </a:fld>
            <a:endParaRPr lang="en-GB"/>
          </a:p>
        </p:txBody>
      </p:sp>
      <p:sp>
        <p:nvSpPr>
          <p:cNvPr id="8" name="Rounded Rectangle 4">
            <a:extLst>
              <a:ext uri="{FF2B5EF4-FFF2-40B4-BE49-F238E27FC236}">
                <a16:creationId xmlns:a16="http://schemas.microsoft.com/office/drawing/2014/main" id="{1A94159C-0BE9-395B-0500-6CA6F60CE970}"/>
              </a:ext>
            </a:extLst>
          </p:cNvPr>
          <p:cNvSpPr/>
          <p:nvPr/>
        </p:nvSpPr>
        <p:spPr>
          <a:xfrm>
            <a:off x="1346433" y="2265691"/>
            <a:ext cx="3993556" cy="1007426"/>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chemeClr val="bg1"/>
                </a:solidFill>
                <a:effectLst/>
                <a:uLnTx/>
                <a:uFillTx/>
                <a:latin typeface="Calibri"/>
                <a:ea typeface="Calibri"/>
                <a:cs typeface="Calibri"/>
              </a:rPr>
              <a:t>The added file appears in the </a:t>
            </a:r>
            <a:r>
              <a:rPr kumimoji="0" lang="en-GB" sz="1200" b="1" i="0" u="none" strike="noStrike" kern="0" cap="none" spc="0" normalizeH="0" baseline="0" noProof="0">
                <a:ln>
                  <a:noFill/>
                </a:ln>
                <a:solidFill>
                  <a:schemeClr val="bg1"/>
                </a:solidFill>
                <a:effectLst/>
                <a:uLnTx/>
                <a:uFillTx/>
                <a:latin typeface="Calibri"/>
                <a:ea typeface="Calibri"/>
                <a:cs typeface="Calibri"/>
              </a:rPr>
              <a:t>Related Documents </a:t>
            </a:r>
            <a:r>
              <a:rPr kumimoji="0" lang="en-GB" sz="1200" b="0" i="0" u="none" strike="noStrike" kern="0" cap="none" spc="0" normalizeH="0" baseline="0" noProof="0">
                <a:ln>
                  <a:noFill/>
                </a:ln>
                <a:solidFill>
                  <a:schemeClr val="bg1"/>
                </a:solidFill>
                <a:effectLst/>
                <a:uLnTx/>
                <a:uFillTx/>
                <a:latin typeface="Calibri"/>
                <a:ea typeface="Calibri"/>
                <a:cs typeface="Calibri"/>
              </a:rPr>
              <a:t>sub-section. It is attached to a specific amendment record and it’s not visible in the study’s </a:t>
            </a:r>
            <a:r>
              <a:rPr kumimoji="0" lang="en-GB" sz="1200" i="0" u="none" strike="noStrike" kern="0" cap="none" spc="0" normalizeH="0" baseline="0" noProof="0">
                <a:ln>
                  <a:noFill/>
                </a:ln>
                <a:solidFill>
                  <a:schemeClr val="bg1"/>
                </a:solidFill>
                <a:effectLst/>
                <a:uLnTx/>
                <a:uFillTx/>
                <a:latin typeface="Calibri"/>
                <a:ea typeface="Calibri"/>
                <a:cs typeface="Calibri"/>
              </a:rPr>
              <a:t>Related Documents </a:t>
            </a:r>
            <a:r>
              <a:rPr kumimoji="0" lang="en-GB" sz="1200" b="0" i="0" u="none" strike="noStrike" kern="0" cap="none" spc="0" normalizeH="0" baseline="0" noProof="0">
                <a:ln>
                  <a:noFill/>
                </a:ln>
                <a:solidFill>
                  <a:schemeClr val="bg1"/>
                </a:solidFill>
                <a:effectLst/>
                <a:uLnTx/>
                <a:uFillTx/>
                <a:latin typeface="Calibri"/>
                <a:ea typeface="Calibri"/>
                <a:cs typeface="Calibri"/>
              </a:rPr>
              <a:t>section.</a:t>
            </a:r>
            <a:endParaRPr lang="en-US" sz="1200" b="1">
              <a:solidFill>
                <a:schemeClr val="bg1"/>
              </a:solidFill>
              <a:latin typeface="Calibri"/>
              <a:ea typeface="Calibri"/>
              <a:cs typeface="Calibri"/>
            </a:endParaRPr>
          </a:p>
        </p:txBody>
      </p:sp>
      <p:sp>
        <p:nvSpPr>
          <p:cNvPr id="19" name="Rounded Rectangle 4">
            <a:extLst>
              <a:ext uri="{FF2B5EF4-FFF2-40B4-BE49-F238E27FC236}">
                <a16:creationId xmlns:a16="http://schemas.microsoft.com/office/drawing/2014/main" id="{0FAF3449-258C-BB42-CE32-2BA683F5FA24}"/>
              </a:ext>
            </a:extLst>
          </p:cNvPr>
          <p:cNvSpPr/>
          <p:nvPr/>
        </p:nvSpPr>
        <p:spPr>
          <a:xfrm>
            <a:off x="1193872" y="4663284"/>
            <a:ext cx="4284000" cy="1007427"/>
          </a:xfrm>
          <a:prstGeom prst="roundRect">
            <a:avLst>
              <a:gd name="adj" fmla="val 0"/>
            </a:avLst>
          </a:prstGeom>
          <a:solidFill>
            <a:srgbClr val="F8D580"/>
          </a:solidFill>
          <a:ln w="25400" cap="flat" cmpd="sng" algn="ctr">
            <a:solidFill>
              <a:schemeClr val="accent2"/>
            </a:solidFill>
            <a:prstDash val="solid"/>
          </a:ln>
          <a:effectLst/>
        </p:spPr>
        <p:txBody>
          <a:bodyPr lIns="180000" tIns="36000" rIns="180000" bIns="45720" rtlCol="0" anchor="ctr">
            <a:normAutofit/>
          </a:bodyPr>
          <a:lstStyle/>
          <a:p>
            <a:pPr algn="ctr" defTabSz="914378">
              <a:lnSpc>
                <a:spcPts val="1400"/>
              </a:lnSpc>
              <a:buSzPts val="2400"/>
              <a:defRPr/>
            </a:pPr>
            <a:r>
              <a:rPr lang="en-GB" sz="1200" kern="0">
                <a:solidFill>
                  <a:srgbClr val="000000"/>
                </a:solidFill>
                <a:latin typeface="Calibri"/>
                <a:ea typeface="Calibri"/>
                <a:cs typeface="Calibri"/>
              </a:rPr>
              <a:t>T</a:t>
            </a:r>
            <a:r>
              <a:rPr kumimoji="0" lang="en-GB" sz="1200" b="0" i="0" u="none" strike="noStrike" kern="0" cap="none" spc="0" normalizeH="0" baseline="0" noProof="0">
                <a:ln>
                  <a:noFill/>
                </a:ln>
                <a:solidFill>
                  <a:srgbClr val="000000"/>
                </a:solidFill>
                <a:effectLst/>
                <a:uLnTx/>
                <a:uFillTx/>
                <a:latin typeface="Calibri"/>
                <a:ea typeface="Calibri"/>
                <a:cs typeface="Calibri"/>
              </a:rPr>
              <a:t>o display the document in the study level </a:t>
            </a:r>
            <a:r>
              <a:rPr kumimoji="0" lang="en-GB" sz="1200" b="1" i="0" u="none" strike="noStrike" kern="0" cap="none" spc="0" normalizeH="0" baseline="0" noProof="0">
                <a:ln>
                  <a:noFill/>
                </a:ln>
                <a:solidFill>
                  <a:srgbClr val="000000"/>
                </a:solidFill>
                <a:effectLst/>
                <a:uLnTx/>
                <a:uFillTx/>
                <a:latin typeface="Calibri"/>
                <a:ea typeface="Calibri"/>
                <a:cs typeface="Calibri"/>
              </a:rPr>
              <a:t>Related Documents </a:t>
            </a:r>
            <a:r>
              <a:rPr kumimoji="0" lang="en-GB" sz="1200" b="0" i="0" u="none" strike="noStrike" kern="0" cap="none" spc="0" normalizeH="0" baseline="0" noProof="0">
                <a:ln>
                  <a:noFill/>
                </a:ln>
                <a:solidFill>
                  <a:srgbClr val="000000"/>
                </a:solidFill>
                <a:effectLst/>
                <a:uLnTx/>
                <a:uFillTx/>
                <a:latin typeface="Calibri"/>
                <a:ea typeface="Calibri"/>
                <a:cs typeface="Calibri"/>
              </a:rPr>
              <a:t>section, link </a:t>
            </a:r>
            <a:r>
              <a:rPr kumimoji="0" lang="en-GB" sz="1200" b="1" i="0" u="none" strike="noStrike" kern="0" cap="none" spc="0" normalizeH="0" baseline="0" noProof="0">
                <a:ln>
                  <a:noFill/>
                </a:ln>
                <a:solidFill>
                  <a:srgbClr val="000000"/>
                </a:solidFill>
                <a:effectLst/>
                <a:uLnTx/>
                <a:uFillTx/>
                <a:latin typeface="Calibri"/>
                <a:ea typeface="Calibri"/>
                <a:cs typeface="Calibri"/>
              </a:rPr>
              <a:t>ESR Number </a:t>
            </a:r>
            <a:r>
              <a:rPr kumimoji="0" lang="en-GB" sz="1200" b="0" i="0" u="none" strike="noStrike" kern="0" cap="none" spc="0" normalizeH="0" baseline="0" noProof="0">
                <a:ln>
                  <a:noFill/>
                </a:ln>
                <a:solidFill>
                  <a:srgbClr val="000000"/>
                </a:solidFill>
                <a:effectLst/>
                <a:uLnTx/>
                <a:uFillTx/>
                <a:latin typeface="Calibri"/>
                <a:ea typeface="Calibri"/>
                <a:cs typeface="Calibri"/>
              </a:rPr>
              <a:t>for your study in the ‘</a:t>
            </a:r>
            <a:r>
              <a:rPr kumimoji="0" lang="en-GB" sz="1200" b="1" i="0" u="none" strike="noStrike" kern="0" cap="none" spc="0" normalizeH="0" baseline="0" noProof="0">
                <a:ln>
                  <a:noFill/>
                </a:ln>
                <a:solidFill>
                  <a:srgbClr val="000000"/>
                </a:solidFill>
                <a:effectLst/>
                <a:uLnTx/>
                <a:uFillTx/>
                <a:latin typeface="Calibri"/>
                <a:ea typeface="Calibri"/>
                <a:cs typeface="Calibri"/>
              </a:rPr>
              <a:t>Externally Sponsored Research</a:t>
            </a:r>
            <a:r>
              <a:rPr kumimoji="0" lang="en-GB" sz="1200" i="0" u="none" strike="noStrike" kern="0" cap="none" spc="0" normalizeH="0" baseline="0" noProof="0">
                <a:ln>
                  <a:noFill/>
                </a:ln>
                <a:solidFill>
                  <a:srgbClr val="000000"/>
                </a:solidFill>
                <a:effectLst/>
                <a:uLnTx/>
                <a:uFillTx/>
                <a:latin typeface="Calibri"/>
                <a:ea typeface="Calibri"/>
                <a:cs typeface="Calibri"/>
              </a:rPr>
              <a:t>’ field</a:t>
            </a:r>
            <a:r>
              <a:rPr kumimoji="0" lang="en-GB" sz="1200" b="0" i="0" u="none" strike="noStrike" kern="0" cap="none" spc="0" normalizeH="0" baseline="0" noProof="0">
                <a:ln>
                  <a:noFill/>
                </a:ln>
                <a:solidFill>
                  <a:srgbClr val="000000"/>
                </a:solidFill>
                <a:effectLst/>
                <a:uLnTx/>
                <a:uFillTx/>
                <a:latin typeface="Calibri"/>
                <a:ea typeface="Calibri"/>
                <a:cs typeface="Calibri"/>
              </a:rPr>
              <a:t> when uploading a file under ‘Related Documents’ sub-section in the amendment record​.</a:t>
            </a:r>
            <a:endParaRPr lang="en-US" sz="1200" b="1">
              <a:solidFill>
                <a:srgbClr val="000000"/>
              </a:solidFill>
              <a:latin typeface="Calibri"/>
              <a:ea typeface="Calibri"/>
              <a:cs typeface="Calibri"/>
            </a:endParaRPr>
          </a:p>
        </p:txBody>
      </p:sp>
      <p:pic>
        <p:nvPicPr>
          <p:cNvPr id="26" name="Picture 25" descr="A screenshot of a computer&#10;&#10;Description automatically generated">
            <a:extLst>
              <a:ext uri="{FF2B5EF4-FFF2-40B4-BE49-F238E27FC236}">
                <a16:creationId xmlns:a16="http://schemas.microsoft.com/office/drawing/2014/main" id="{0B226B97-FAA2-1B56-D58E-276E1F34D17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 t="59916" r="60129"/>
          <a:stretch/>
        </p:blipFill>
        <p:spPr>
          <a:xfrm>
            <a:off x="7651262" y="2382250"/>
            <a:ext cx="703384" cy="123571"/>
          </a:xfrm>
          <a:prstGeom prst="rect">
            <a:avLst/>
          </a:prstGeom>
          <a:ln w="19050">
            <a:solidFill>
              <a:schemeClr val="accent2"/>
            </a:solidFill>
          </a:ln>
        </p:spPr>
      </p:pic>
      <p:sp>
        <p:nvSpPr>
          <p:cNvPr id="6" name="TextBox 5">
            <a:extLst>
              <a:ext uri="{FF2B5EF4-FFF2-40B4-BE49-F238E27FC236}">
                <a16:creationId xmlns:a16="http://schemas.microsoft.com/office/drawing/2014/main" id="{E1BE3E1A-8EB9-E194-2FF6-0CFC3BB3F78E}"/>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defTabSz="609585">
              <a:defRPr/>
            </a:pPr>
            <a:r>
              <a:rPr lang="en-GB">
                <a:solidFill>
                  <a:srgbClr val="3F4444"/>
                </a:solidFill>
                <a:latin typeface="Calibri"/>
                <a:ea typeface="Calibri"/>
                <a:cs typeface="Calibri"/>
              </a:rPr>
              <a:t>Uploading the Amendment document</a:t>
            </a:r>
            <a:endParaRPr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CB4D45F5-D806-A725-FEDB-36FA71832902}"/>
              </a:ext>
            </a:extLst>
          </p:cNvPr>
          <p:cNvPicPr>
            <a:picLocks noChangeAspect="1"/>
          </p:cNvPicPr>
          <p:nvPr/>
        </p:nvPicPr>
        <p:blipFill>
          <a:blip r:embed="rId5"/>
          <a:stretch>
            <a:fillRect/>
          </a:stretch>
        </p:blipFill>
        <p:spPr>
          <a:xfrm>
            <a:off x="9688010" y="5272115"/>
            <a:ext cx="2096002" cy="206780"/>
          </a:xfrm>
          <a:prstGeom prst="rect">
            <a:avLst/>
          </a:prstGeom>
          <a:ln w="19050">
            <a:solidFill>
              <a:schemeClr val="accent2"/>
            </a:solidFill>
          </a:ln>
        </p:spPr>
      </p:pic>
      <p:cxnSp>
        <p:nvCxnSpPr>
          <p:cNvPr id="25" name="Straight Arrow Connector 22">
            <a:extLst>
              <a:ext uri="{FF2B5EF4-FFF2-40B4-BE49-F238E27FC236}">
                <a16:creationId xmlns:a16="http://schemas.microsoft.com/office/drawing/2014/main" id="{9047A28F-213D-CD9A-8FE0-0AA598F92B04}"/>
              </a:ext>
            </a:extLst>
          </p:cNvPr>
          <p:cNvCxnSpPr>
            <a:cxnSpLocks/>
            <a:stCxn id="19" idx="3"/>
            <a:endCxn id="24" idx="1"/>
          </p:cNvCxnSpPr>
          <p:nvPr/>
        </p:nvCxnSpPr>
        <p:spPr>
          <a:xfrm>
            <a:off x="5477872" y="5166998"/>
            <a:ext cx="4210138" cy="208507"/>
          </a:xfrm>
          <a:prstGeom prst="bentConnector3">
            <a:avLst>
              <a:gd name="adj1" fmla="val 50000"/>
            </a:avLst>
          </a:prstGeom>
          <a:ln w="19050">
            <a:solidFill>
              <a:schemeClr val="accent2"/>
            </a:solidFill>
            <a:prstDash val="dash"/>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671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screenshot of a computer&#10;&#10;Description automatically generated">
            <a:extLst>
              <a:ext uri="{FF2B5EF4-FFF2-40B4-BE49-F238E27FC236}">
                <a16:creationId xmlns:a16="http://schemas.microsoft.com/office/drawing/2014/main" id="{5D60E5D1-28F0-EFBB-27A4-B2D671A4ACE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20013" y="1342620"/>
            <a:ext cx="4464000" cy="2201496"/>
          </a:xfrm>
          <a:prstGeom prst="rect">
            <a:avLst/>
          </a:prstGeom>
          <a:solidFill>
            <a:sysClr val="window" lastClr="FFFFFF"/>
          </a:solidFill>
          <a:ln w="12700">
            <a:solidFill>
              <a:srgbClr val="F0AB00"/>
            </a:solidFill>
          </a:ln>
        </p:spPr>
      </p:pic>
      <p:pic>
        <p:nvPicPr>
          <p:cNvPr id="16" name="Picture 15" descr="A screenshot of a computer&#10;&#10;Description automatically generated">
            <a:extLst>
              <a:ext uri="{FF2B5EF4-FFF2-40B4-BE49-F238E27FC236}">
                <a16:creationId xmlns:a16="http://schemas.microsoft.com/office/drawing/2014/main" id="{EF27C119-ACEF-2DEB-4ED5-A66BF4E1B7C4}"/>
              </a:ext>
            </a:extLst>
          </p:cNvPr>
          <p:cNvPicPr>
            <a:picLocks noChangeAspect="1"/>
          </p:cNvPicPr>
          <p:nvPr/>
        </p:nvPicPr>
        <p:blipFill rotWithShape="1">
          <a:blip r:embed="rId4"/>
          <a:srcRect/>
          <a:stretch/>
        </p:blipFill>
        <p:spPr>
          <a:xfrm>
            <a:off x="7316042" y="3799668"/>
            <a:ext cx="4479878" cy="2336237"/>
          </a:xfrm>
          <a:prstGeom prst="rect">
            <a:avLst/>
          </a:prstGeom>
          <a:solidFill>
            <a:sysClr val="window" lastClr="FFFFFF"/>
          </a:solidFill>
          <a:ln w="12700">
            <a:solidFill>
              <a:srgbClr val="F0AB00"/>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Amendment</a:t>
            </a: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7987" y="3279551"/>
            <a:ext cx="4240072" cy="1023875"/>
            <a:chOff x="4314305" y="3009825"/>
            <a:chExt cx="2976164" cy="718674"/>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779578" cy="525239"/>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Click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Accept</a:t>
              </a:r>
              <a:r>
                <a:rPr lang="en-GB" sz="1200" kern="0">
                  <a:solidFill>
                    <a:srgbClr val="FFFFFF"/>
                  </a:solidFill>
                  <a:latin typeface="Calibri"/>
                  <a:ea typeface="Calibri" panose="020F0502020204030204" pitchFamily="34" charset="0"/>
                  <a:cs typeface="Calibri"/>
                </a:rPr>
                <a:t>,</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provide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Additional Information </a:t>
              </a:r>
              <a:r>
                <a:rPr kumimoji="0" lang="pl-PL" sz="1200" b="0" i="0" u="none" strike="noStrike" kern="1200" cap="none" spc="0" normalizeH="0" baseline="0" noProof="0">
                  <a:ln>
                    <a:noFill/>
                  </a:ln>
                  <a:solidFill>
                    <a:srgbClr val="FFFFFF"/>
                  </a:solidFill>
                  <a:effectLst/>
                  <a:uLnTx/>
                  <a:uFillTx/>
                  <a:latin typeface="Calibri"/>
                  <a:ea typeface="Calibri" panose="020F0502020204030204" pitchFamily="34" charset="0"/>
                  <a:cs typeface="Calibri"/>
                </a:rPr>
                <a:t>and </a:t>
              </a:r>
              <a:r>
                <a:rPr kumimoji="0" lang="pl-PL" sz="1200" i="0" u="none" strike="noStrike" kern="1200" cap="none" spc="0" normalizeH="0" baseline="0" noProof="0">
                  <a:ln>
                    <a:noFill/>
                  </a:ln>
                  <a:solidFill>
                    <a:srgbClr val="FFFFFF"/>
                  </a:solidFill>
                  <a:effectLst/>
                  <a:uLnTx/>
                  <a:uFillTx/>
                  <a:latin typeface="Calibri"/>
                  <a:ea typeface="Calibri" panose="020F0502020204030204" pitchFamily="34" charset="0"/>
                  <a:cs typeface="Calibri"/>
                </a:rPr>
                <a:t>upload the updated document </a:t>
              </a:r>
              <a:r>
                <a:rPr kumimoji="0" lang="pl-PL" sz="1200" b="0" i="0" u="none" strike="noStrike" kern="1200" cap="none" spc="0" normalizeH="0" baseline="0" noProof="0">
                  <a:ln>
                    <a:noFill/>
                  </a:ln>
                  <a:solidFill>
                    <a:srgbClr val="FFFFFF"/>
                  </a:solidFill>
                  <a:effectLst/>
                  <a:uLnTx/>
                  <a:uFillTx/>
                  <a:latin typeface="Calibri"/>
                  <a:ea typeface="Calibri" panose="020F0502020204030204" pitchFamily="34" charset="0"/>
                  <a:cs typeface="Calibri"/>
                </a:rPr>
                <a:t>if required</a:t>
              </a:r>
              <a:endPar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7</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8" name="Rounded Rectangle 4">
            <a:extLst>
              <a:ext uri="{FF2B5EF4-FFF2-40B4-BE49-F238E27FC236}">
                <a16:creationId xmlns:a16="http://schemas.microsoft.com/office/drawing/2014/main" id="{A475C4D0-C3F5-5F83-5B50-143713ADBF63}"/>
              </a:ext>
            </a:extLst>
          </p:cNvPr>
          <p:cNvSpPr/>
          <p:nvPr/>
        </p:nvSpPr>
        <p:spPr>
          <a:xfrm>
            <a:off x="1402659" y="2544433"/>
            <a:ext cx="4320000" cy="767413"/>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kumimoji="0" lang="en-GB" sz="1200" b="0" i="0" u="none" strike="noStrike" kern="1200" cap="none" spc="0" normalizeH="0" baseline="0" noProof="0">
                <a:ln>
                  <a:noFill/>
                </a:ln>
                <a:solidFill>
                  <a:srgbClr val="3F4444"/>
                </a:solidFill>
                <a:effectLst/>
                <a:uLnTx/>
                <a:uFillTx/>
                <a:latin typeface="Calibri Light"/>
                <a:cs typeface="Calibri Light"/>
              </a:rPr>
              <a:t>If</a:t>
            </a:r>
            <a:r>
              <a:rPr kumimoji="0" lang="en-GB" sz="1200" b="0" i="0" u="none" strike="noStrike" kern="1200" cap="none" spc="0" normalizeH="0" baseline="0" noProof="0">
                <a:ln>
                  <a:noFill/>
                </a:ln>
                <a:solidFill>
                  <a:srgbClr val="000000"/>
                </a:solidFill>
                <a:effectLst/>
                <a:uLnTx/>
                <a:uFillTx/>
                <a:latin typeface="Calibri Light"/>
                <a:cs typeface="Calibri Light"/>
              </a:rPr>
              <a:t> </a:t>
            </a:r>
            <a:r>
              <a:rPr kumimoji="0" lang="en-GB" sz="1200" b="0" i="0" u="none" strike="noStrike" kern="1200" cap="none" spc="0" normalizeH="0" baseline="0" noProof="0" err="1">
                <a:ln>
                  <a:noFill/>
                </a:ln>
                <a:solidFill>
                  <a:srgbClr val="FFFFFF"/>
                </a:solidFill>
                <a:effectLst/>
                <a:uLnTx/>
                <a:uFillTx/>
                <a:latin typeface="Calibri Light"/>
                <a:cs typeface="Calibri Light"/>
              </a:rPr>
              <a:t>If</a:t>
            </a:r>
            <a:r>
              <a:rPr kumimoji="0" lang="en-GB" sz="1200" b="0" i="0" u="none" strike="noStrike" kern="1200" cap="none" spc="0" normalizeH="0" baseline="0" noProof="0">
                <a:ln>
                  <a:noFill/>
                </a:ln>
                <a:solidFill>
                  <a:srgbClr val="FFFFFF"/>
                </a:solidFill>
                <a:effectLst/>
                <a:uLnTx/>
                <a:uFillTx/>
                <a:latin typeface="Calibri Light"/>
                <a:cs typeface="Calibri Light"/>
              </a:rPr>
              <a:t> the </a:t>
            </a:r>
            <a:r>
              <a:rPr kumimoji="0" lang="en-GB" sz="1200" b="1" i="0" u="none" strike="noStrike" kern="1200" cap="none" spc="0" normalizeH="0" baseline="0" noProof="0">
                <a:ln>
                  <a:noFill/>
                </a:ln>
                <a:solidFill>
                  <a:srgbClr val="FFFFFF"/>
                </a:solidFill>
                <a:effectLst/>
                <a:uLnTx/>
                <a:uFillTx/>
                <a:latin typeface="Calibri"/>
                <a:ea typeface="Calibri"/>
                <a:cs typeface="Calibri"/>
              </a:rPr>
              <a:t>Verdict</a:t>
            </a:r>
            <a:r>
              <a:rPr kumimoji="0" lang="pl-PL" sz="1200" b="1" i="0" u="none" strike="noStrike" kern="1200" cap="none" spc="0" normalizeH="0" baseline="0" noProof="0">
                <a:ln>
                  <a:noFill/>
                </a:ln>
                <a:solidFill>
                  <a:srgbClr val="FFFFFF"/>
                </a:solidFill>
                <a:effectLst/>
                <a:uLnTx/>
                <a:uFillTx/>
                <a:latin typeface="Calibri"/>
                <a:ea typeface="Calibri"/>
                <a:cs typeface="Calibri"/>
              </a:rPr>
              <a:t> </a:t>
            </a:r>
            <a:r>
              <a:rPr kumimoji="0" lang="en-GB" sz="1200" b="0" i="0" u="none" strike="noStrike" kern="1200" cap="none" spc="0" normalizeH="0" baseline="0" noProof="0">
                <a:ln>
                  <a:noFill/>
                </a:ln>
                <a:solidFill>
                  <a:srgbClr val="FFFFFF"/>
                </a:solidFill>
                <a:effectLst/>
                <a:uLnTx/>
                <a:uFillTx/>
                <a:latin typeface="Calibri"/>
                <a:ea typeface="Calibri"/>
                <a:cs typeface="Calibri"/>
              </a:rPr>
              <a:t>is </a:t>
            </a:r>
            <a:r>
              <a:rPr kumimoji="0" lang="en-GB" sz="1200" b="1" i="0" u="none" strike="noStrike" kern="1200" cap="none" spc="0" normalizeH="0" baseline="0" noProof="0">
                <a:ln>
                  <a:noFill/>
                </a:ln>
                <a:solidFill>
                  <a:srgbClr val="FFFFFF"/>
                </a:solidFill>
                <a:effectLst/>
                <a:uLnTx/>
                <a:uFillTx/>
                <a:latin typeface="Calibri"/>
                <a:ea typeface="Calibri"/>
                <a:cs typeface="Calibri"/>
              </a:rPr>
              <a:t>Additional Information Requested</a:t>
            </a:r>
            <a:r>
              <a:rPr kumimoji="0" lang="en-GB" sz="1200" b="0" i="0" u="none" strike="noStrike" kern="1200" cap="none" spc="0" normalizeH="0" baseline="0" noProof="0">
                <a:ln>
                  <a:noFill/>
                </a:ln>
                <a:solidFill>
                  <a:srgbClr val="FFFFFF"/>
                </a:solidFill>
                <a:effectLst/>
                <a:uLnTx/>
                <a:uFillTx/>
                <a:latin typeface="Calibri"/>
                <a:ea typeface="Calibri"/>
                <a:cs typeface="Calibri"/>
              </a:rPr>
              <a:t>, </a:t>
            </a:r>
            <a:r>
              <a:rPr kumimoji="0" lang="en-GB" sz="1200" b="1" i="0" u="none" strike="noStrike" kern="1200" cap="none" spc="0" normalizeH="0" baseline="0" noProof="0">
                <a:ln>
                  <a:noFill/>
                </a:ln>
                <a:solidFill>
                  <a:srgbClr val="FFFFFF"/>
                </a:solidFill>
                <a:effectLst/>
                <a:uLnTx/>
                <a:uFillTx/>
                <a:latin typeface="Calibri"/>
                <a:ea typeface="Calibri"/>
                <a:cs typeface="Calibri"/>
              </a:rPr>
              <a:t>Additional Info Requested for Amendment </a:t>
            </a:r>
            <a:r>
              <a:rPr kumimoji="0" lang="en-GB" sz="1200" b="0" i="0" u="none" strike="noStrike" kern="1200" cap="none" spc="0" normalizeH="0" baseline="0" noProof="0">
                <a:ln>
                  <a:noFill/>
                </a:ln>
                <a:solidFill>
                  <a:srgbClr val="FFFFFF"/>
                </a:solidFill>
                <a:effectLst/>
                <a:uLnTx/>
                <a:uFillTx/>
                <a:latin typeface="Calibri"/>
                <a:ea typeface="Calibri"/>
                <a:cs typeface="Calibri"/>
              </a:rPr>
              <a:t>with </a:t>
            </a:r>
            <a:r>
              <a:rPr kumimoji="0" lang="en-GB" sz="1200" b="1" i="0" u="none" strike="noStrike" kern="1200" cap="none" spc="0" normalizeH="0" baseline="0" noProof="0">
                <a:ln>
                  <a:noFill/>
                </a:ln>
                <a:solidFill>
                  <a:srgbClr val="FFFFFF"/>
                </a:solidFill>
                <a:effectLst/>
                <a:uLnTx/>
                <a:uFillTx/>
                <a:latin typeface="Calibri"/>
                <a:ea typeface="Calibri"/>
                <a:cs typeface="Calibri"/>
              </a:rPr>
              <a:t>Due Date </a:t>
            </a:r>
            <a:r>
              <a:rPr kumimoji="0" lang="en-GB" sz="1200" b="0" i="0" u="none" strike="noStrike" kern="1200" cap="none" spc="0" normalizeH="0" baseline="0" noProof="0">
                <a:ln>
                  <a:noFill/>
                </a:ln>
                <a:solidFill>
                  <a:srgbClr val="FFFFFF"/>
                </a:solidFill>
                <a:effectLst/>
                <a:uLnTx/>
                <a:uFillTx/>
                <a:latin typeface="Calibri"/>
                <a:ea typeface="Calibri"/>
                <a:cs typeface="Calibri"/>
              </a:rPr>
              <a:t>and </a:t>
            </a:r>
            <a:r>
              <a:rPr kumimoji="0" lang="en-GB" sz="1200" b="1" i="0" u="none" strike="noStrike" kern="1200" cap="none" spc="0" normalizeH="0" baseline="0" noProof="0">
                <a:ln>
                  <a:noFill/>
                </a:ln>
                <a:solidFill>
                  <a:srgbClr val="FFFFFF"/>
                </a:solidFill>
                <a:effectLst/>
                <a:uLnTx/>
                <a:uFillTx/>
                <a:latin typeface="Calibri"/>
                <a:ea typeface="Calibri"/>
                <a:cs typeface="Calibri"/>
              </a:rPr>
              <a:t>Instructions</a:t>
            </a:r>
            <a:r>
              <a:rPr kumimoji="0" lang="en-GB" sz="1200" b="0" i="0" u="none" strike="noStrike" kern="1200" cap="none" spc="0" normalizeH="0" baseline="0" noProof="0">
                <a:ln>
                  <a:noFill/>
                </a:ln>
                <a:solidFill>
                  <a:srgbClr val="FFFFFF"/>
                </a:solidFill>
                <a:effectLst/>
                <a:uLnTx/>
                <a:uFillTx/>
                <a:latin typeface="Calibri"/>
                <a:ea typeface="Calibri"/>
                <a:cs typeface="Calibri"/>
              </a:rPr>
              <a:t> </a:t>
            </a:r>
            <a:r>
              <a:rPr kumimoji="0" lang="en-GB" sz="1200" b="0" i="0" u="none" strike="noStrike" kern="0" cap="none" spc="0" normalizeH="0" baseline="0" noProof="0">
                <a:ln>
                  <a:noFill/>
                </a:ln>
                <a:solidFill>
                  <a:srgbClr val="FFFFFF"/>
                </a:solidFill>
                <a:effectLst/>
                <a:uLnTx/>
                <a:uFillTx/>
                <a:latin typeface="Calibri"/>
                <a:ea typeface="Calibri"/>
                <a:cs typeface="Calibri"/>
              </a:rPr>
              <a:t>appears in the taskbar.</a:t>
            </a:r>
            <a:r>
              <a:rPr lang="en-GB" sz="1200" kern="0">
                <a:solidFill>
                  <a:srgbClr val="FFFFFF"/>
                </a:solidFill>
                <a:latin typeface="Calibri"/>
                <a:ea typeface="Calibri"/>
                <a:cs typeface="Calibri"/>
              </a:rPr>
              <a:t> </a:t>
            </a:r>
            <a:endParaRPr kumimoji="0" lang="en-US" sz="1200" b="0" i="0" u="none" strike="noStrike" kern="0" cap="none" spc="0" normalizeH="0" baseline="0" noProof="0">
              <a:ln>
                <a:noFill/>
              </a:ln>
              <a:solidFill>
                <a:srgbClr val="FFFFFF"/>
              </a:solidFill>
              <a:effectLst/>
              <a:highlight>
                <a:srgbClr val="FFFF00"/>
              </a:highlight>
              <a:uLnTx/>
              <a:uFillTx/>
              <a:latin typeface="Calibri"/>
              <a:ea typeface="Calibri"/>
              <a:cs typeface="Calibri" panose="020F0502020204030204" pitchFamily="34" charset="0"/>
            </a:endParaRPr>
          </a:p>
        </p:txBody>
      </p:sp>
      <p:cxnSp>
        <p:nvCxnSpPr>
          <p:cNvPr id="19" name="Connector: Elbow 18">
            <a:extLst>
              <a:ext uri="{FF2B5EF4-FFF2-40B4-BE49-F238E27FC236}">
                <a16:creationId xmlns:a16="http://schemas.microsoft.com/office/drawing/2014/main" id="{D92BFB76-8402-1463-7A48-9D918C181DFE}"/>
              </a:ext>
            </a:extLst>
          </p:cNvPr>
          <p:cNvCxnSpPr>
            <a:cxnSpLocks/>
            <a:stCxn id="9" idx="3"/>
            <a:endCxn id="10" idx="1"/>
          </p:cNvCxnSpPr>
          <p:nvPr/>
        </p:nvCxnSpPr>
        <p:spPr>
          <a:xfrm flipV="1">
            <a:off x="4648059" y="2057448"/>
            <a:ext cx="6600235" cy="1871832"/>
          </a:xfrm>
          <a:prstGeom prst="bentConnector3">
            <a:avLst>
              <a:gd name="adj1" fmla="val 28502"/>
            </a:avLst>
          </a:prstGeom>
          <a:noFill/>
          <a:ln w="19050" cap="flat" cmpd="sng" algn="ctr">
            <a:solidFill>
              <a:schemeClr val="accent1"/>
            </a:solidFill>
            <a:prstDash val="dash"/>
            <a:tailEnd type="triangle"/>
          </a:ln>
          <a:effectLst/>
        </p:spPr>
      </p:cxnSp>
      <p:grpSp>
        <p:nvGrpSpPr>
          <p:cNvPr id="2" name="Group 1">
            <a:extLst>
              <a:ext uri="{FF2B5EF4-FFF2-40B4-BE49-F238E27FC236}">
                <a16:creationId xmlns:a16="http://schemas.microsoft.com/office/drawing/2014/main" id="{EE45A600-7F27-7006-41FD-501455FAF7AC}"/>
              </a:ext>
            </a:extLst>
          </p:cNvPr>
          <p:cNvGrpSpPr/>
          <p:nvPr/>
        </p:nvGrpSpPr>
        <p:grpSpPr>
          <a:xfrm>
            <a:off x="407987" y="4498869"/>
            <a:ext cx="4248248" cy="839752"/>
            <a:chOff x="4314305" y="3009825"/>
            <a:chExt cx="2981903" cy="589435"/>
          </a:xfrm>
        </p:grpSpPr>
        <p:sp>
          <p:nvSpPr>
            <p:cNvPr id="4" name="Rounded Rectangle 4">
              <a:extLst>
                <a:ext uri="{FF2B5EF4-FFF2-40B4-BE49-F238E27FC236}">
                  <a16:creationId xmlns:a16="http://schemas.microsoft.com/office/drawing/2014/main" id="{8A24BCBF-E008-D5F8-055F-6BC456C578CE}"/>
                </a:ext>
              </a:extLst>
            </p:cNvPr>
            <p:cNvSpPr/>
            <p:nvPr/>
          </p:nvSpPr>
          <p:spPr>
            <a:xfrm>
              <a:off x="4510891" y="3203260"/>
              <a:ext cx="2785317"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p>
          </p:txBody>
        </p:sp>
        <p:sp>
          <p:nvSpPr>
            <p:cNvPr id="5" name="Oval 4">
              <a:extLst>
                <a:ext uri="{FF2B5EF4-FFF2-40B4-BE49-F238E27FC236}">
                  <a16:creationId xmlns:a16="http://schemas.microsoft.com/office/drawing/2014/main" id="{52E9C369-CFD2-4DA0-4590-B48303D64466}"/>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6" name="Connector: Elbow 25">
            <a:extLst>
              <a:ext uri="{FF2B5EF4-FFF2-40B4-BE49-F238E27FC236}">
                <a16:creationId xmlns:a16="http://schemas.microsoft.com/office/drawing/2014/main" id="{53C5F083-2CCF-0AC4-6588-D99DF58A2B44}"/>
              </a:ext>
            </a:extLst>
          </p:cNvPr>
          <p:cNvCxnSpPr>
            <a:cxnSpLocks/>
            <a:stCxn id="4" idx="3"/>
            <a:endCxn id="13" idx="1"/>
          </p:cNvCxnSpPr>
          <p:nvPr/>
        </p:nvCxnSpPr>
        <p:spPr>
          <a:xfrm flipV="1">
            <a:off x="4656235" y="4545211"/>
            <a:ext cx="6495054" cy="511325"/>
          </a:xfrm>
          <a:prstGeom prst="bentConnector3">
            <a:avLst>
              <a:gd name="adj1" fmla="val 16179"/>
            </a:avLst>
          </a:prstGeom>
          <a:noFill/>
          <a:ln w="19050" cap="flat" cmpd="sng" algn="ctr">
            <a:solidFill>
              <a:schemeClr val="accent2"/>
            </a:solidFill>
            <a:prstDash val="dash"/>
            <a:tailEnd type="triangle"/>
          </a:ln>
          <a:effectLst/>
        </p:spPr>
      </p:cxnSp>
      <p:pic>
        <p:nvPicPr>
          <p:cNvPr id="10" name="Picture 9" descr="A blue rectangle with white text&#10;&#10;Description automatically generated">
            <a:extLst>
              <a:ext uri="{FF2B5EF4-FFF2-40B4-BE49-F238E27FC236}">
                <a16:creationId xmlns:a16="http://schemas.microsoft.com/office/drawing/2014/main" id="{DF462E55-BE2E-5422-2CC7-BD3D2C6AEDD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48294" y="1860698"/>
            <a:ext cx="766046" cy="393500"/>
          </a:xfrm>
          <a:prstGeom prst="rect">
            <a:avLst/>
          </a:prstGeom>
          <a:ln w="25400">
            <a:solidFill>
              <a:schemeClr val="accent2"/>
            </a:solidFill>
          </a:ln>
        </p:spPr>
      </p:pic>
      <p:pic>
        <p:nvPicPr>
          <p:cNvPr id="13" name="Picture 12" descr="A blue sign with white text&#10;&#10;Description automatically generated">
            <a:extLst>
              <a:ext uri="{FF2B5EF4-FFF2-40B4-BE49-F238E27FC236}">
                <a16:creationId xmlns:a16="http://schemas.microsoft.com/office/drawing/2014/main" id="{98C9177C-9C47-D116-31F7-713A17FC700A}"/>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949" r="2366" b="6565"/>
          <a:stretch/>
        </p:blipFill>
        <p:spPr>
          <a:xfrm>
            <a:off x="11151289" y="4348461"/>
            <a:ext cx="789238" cy="393500"/>
          </a:xfrm>
          <a:prstGeom prst="rect">
            <a:avLst/>
          </a:prstGeom>
          <a:ln w="25400">
            <a:solidFill>
              <a:schemeClr val="accent2"/>
            </a:solidFill>
          </a:ln>
        </p:spPr>
      </p:pic>
      <p:sp>
        <p:nvSpPr>
          <p:cNvPr id="17" name="TextBox 16">
            <a:extLst>
              <a:ext uri="{FF2B5EF4-FFF2-40B4-BE49-F238E27FC236}">
                <a16:creationId xmlns:a16="http://schemas.microsoft.com/office/drawing/2014/main" id="{F0A397CB-C306-6B3E-9B3F-F4310F4152C9}"/>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defTabSz="609585">
              <a:defRPr/>
            </a:pPr>
            <a:r>
              <a:rPr lang="en-GB">
                <a:solidFill>
                  <a:srgbClr val="3F4444"/>
                </a:solidFill>
                <a:latin typeface="Calibri"/>
                <a:ea typeface="Calibri"/>
                <a:cs typeface="Calibri"/>
              </a:rPr>
              <a:t>Additional Information Requested for Amendment</a:t>
            </a:r>
            <a:endParaRPr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0" name="Rounded Rectangle 4">
            <a:extLst>
              <a:ext uri="{FF2B5EF4-FFF2-40B4-BE49-F238E27FC236}">
                <a16:creationId xmlns:a16="http://schemas.microsoft.com/office/drawing/2014/main" id="{00E2F277-FA58-9216-838D-E332A0BCCB52}"/>
              </a:ext>
            </a:extLst>
          </p:cNvPr>
          <p:cNvSpPr/>
          <p:nvPr/>
        </p:nvSpPr>
        <p:spPr>
          <a:xfrm>
            <a:off x="1729103" y="5796155"/>
            <a:ext cx="3993556" cy="657033"/>
          </a:xfrm>
          <a:prstGeom prst="roundRect">
            <a:avLst>
              <a:gd name="adj" fmla="val 0"/>
            </a:avLst>
          </a:prstGeom>
          <a:solidFill>
            <a:srgbClr val="F8D580"/>
          </a:solidFill>
          <a:ln w="25400" cap="flat" cmpd="sng" algn="ctr">
            <a:solidFill>
              <a:schemeClr val="accent2"/>
            </a:solidFill>
            <a:prstDash val="solid"/>
          </a:ln>
          <a:effectLst/>
        </p:spPr>
        <p:txBody>
          <a:bodyPr lIns="180000" tIns="36000" rIns="180000" bIns="45720" rtlCol="0" anchor="ctr">
            <a:normAutofit/>
          </a:bodyPr>
          <a:lstStyle/>
          <a:p>
            <a:pPr algn="ctr" defTabSz="914378">
              <a:lnSpc>
                <a:spcPts val="1400"/>
              </a:lnSpc>
              <a:buSzPts val="2400"/>
              <a:defRPr/>
            </a:pPr>
            <a:r>
              <a:rPr lang="en-GB" sz="1200" b="1" kern="0">
                <a:solidFill>
                  <a:srgbClr val="000000"/>
                </a:solidFill>
                <a:latin typeface="Calibri"/>
                <a:ea typeface="Calibri"/>
                <a:cs typeface="Calibri"/>
              </a:rPr>
              <a:t>Please note: </a:t>
            </a:r>
            <a:r>
              <a:rPr lang="en-GB" sz="1200" kern="0">
                <a:solidFill>
                  <a:srgbClr val="000000"/>
                </a:solidFill>
                <a:latin typeface="Calibri"/>
                <a:ea typeface="Calibri"/>
                <a:cs typeface="Calibri"/>
              </a:rPr>
              <a:t>The task is visible only after opening a specific </a:t>
            </a:r>
            <a:r>
              <a:rPr lang="en-GB" sz="1200" b="1" kern="0">
                <a:solidFill>
                  <a:srgbClr val="000000"/>
                </a:solidFill>
                <a:latin typeface="Calibri"/>
                <a:ea typeface="Calibri"/>
                <a:cs typeface="Calibri"/>
              </a:rPr>
              <a:t>Amendment Record</a:t>
            </a:r>
            <a:r>
              <a:rPr lang="en-GB" sz="1200" kern="0">
                <a:solidFill>
                  <a:srgbClr val="000000"/>
                </a:solidFill>
                <a:latin typeface="Calibri"/>
                <a:ea typeface="Calibri"/>
                <a:cs typeface="Calibri"/>
              </a:rPr>
              <a:t>.</a:t>
            </a:r>
            <a:endParaRPr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4">
            <a:extLst>
              <a:ext uri="{FF2B5EF4-FFF2-40B4-BE49-F238E27FC236}">
                <a16:creationId xmlns:a16="http://schemas.microsoft.com/office/drawing/2014/main" id="{5B7B25FD-773E-9619-3855-2607FB50B55A}"/>
              </a:ext>
            </a:extLst>
          </p:cNvPr>
          <p:cNvSpPr/>
          <p:nvPr/>
        </p:nvSpPr>
        <p:spPr>
          <a:xfrm>
            <a:off x="1402659" y="1424895"/>
            <a:ext cx="4320000" cy="951146"/>
          </a:xfrm>
          <a:prstGeom prst="roundRect">
            <a:avLst>
              <a:gd name="adj" fmla="val 0"/>
            </a:avLst>
          </a:prstGeom>
          <a:solidFill>
            <a:srgbClr val="F8D580"/>
          </a:solidFill>
          <a:ln w="25400" cap="flat" cmpd="sng" algn="ctr">
            <a:solidFill>
              <a:schemeClr val="accent2"/>
            </a:solidFill>
            <a:prstDash val="solid"/>
          </a:ln>
          <a:effectLst/>
        </p:spPr>
        <p:txBody>
          <a:bodyPr lIns="180000" tIns="36000" rIns="180000" bIns="45720" rtlCol="0" anchor="ctr">
            <a:normAutofit/>
          </a:bodyPr>
          <a:lstStyle/>
          <a:p>
            <a:pPr algn="ctr" defTabSz="914378">
              <a:lnSpc>
                <a:spcPts val="1400"/>
              </a:lnSpc>
              <a:buSzPts val="2400"/>
              <a:defRPr/>
            </a:pP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AstraZeneca reviews the amendment. Once the review is completed, you will be notified of the verdict and informed of any other tasks you need to perform. Additional instructions may be provided to you via the </a:t>
            </a:r>
            <a:r>
              <a:rPr lang="en-GB" sz="1200" b="1">
                <a:solidFill>
                  <a:srgbClr val="000000"/>
                </a:solidFill>
                <a:effectLst/>
                <a:latin typeface="Calibri" panose="020F0502020204030204" pitchFamily="34" charset="0"/>
                <a:ea typeface="Calibri" panose="020F0502020204030204" pitchFamily="34" charset="0"/>
                <a:cs typeface="Arial" panose="020B0604020202020204" pitchFamily="34" charset="0"/>
              </a:rPr>
              <a:t>Communication Log</a:t>
            </a:r>
            <a:r>
              <a:rPr lang="en-GB" sz="120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289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CC948D8-0B80-8E43-A48B-D3412F78A6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7781" b="1131"/>
          <a:stretch/>
        </p:blipFill>
        <p:spPr>
          <a:xfrm>
            <a:off x="5772013" y="2168525"/>
            <a:ext cx="6012000" cy="3135783"/>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Amendment</a:t>
            </a:r>
          </a:p>
        </p:txBody>
      </p:sp>
      <p:sp>
        <p:nvSpPr>
          <p:cNvPr id="8" name="Rounded Rectangle 4">
            <a:extLst>
              <a:ext uri="{FF2B5EF4-FFF2-40B4-BE49-F238E27FC236}">
                <a16:creationId xmlns:a16="http://schemas.microsoft.com/office/drawing/2014/main" id="{A475C4D0-C3F5-5F83-5B50-143713ADBF63}"/>
              </a:ext>
            </a:extLst>
          </p:cNvPr>
          <p:cNvSpPr/>
          <p:nvPr/>
        </p:nvSpPr>
        <p:spPr>
          <a:xfrm>
            <a:off x="1860017" y="1786490"/>
            <a:ext cx="3240000" cy="764070"/>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 </a:t>
            </a:r>
            <a:b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Additional Info Requested for Amendment</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19" name="Connector: Elbow 18">
            <a:extLst>
              <a:ext uri="{FF2B5EF4-FFF2-40B4-BE49-F238E27FC236}">
                <a16:creationId xmlns:a16="http://schemas.microsoft.com/office/drawing/2014/main" id="{D92BFB76-8402-1463-7A48-9D918C181DFE}"/>
              </a:ext>
            </a:extLst>
          </p:cNvPr>
          <p:cNvCxnSpPr>
            <a:cxnSpLocks/>
            <a:stCxn id="4" idx="3"/>
          </p:cNvCxnSpPr>
          <p:nvPr/>
        </p:nvCxnSpPr>
        <p:spPr>
          <a:xfrm>
            <a:off x="4648059" y="3781015"/>
            <a:ext cx="4634304" cy="363625"/>
          </a:xfrm>
          <a:prstGeom prst="bentConnector3">
            <a:avLst>
              <a:gd name="adj1" fmla="val 50000"/>
            </a:avLst>
          </a:prstGeom>
          <a:noFill/>
          <a:ln w="19050" cap="flat" cmpd="sng" algn="ctr">
            <a:solidFill>
              <a:schemeClr val="accent1"/>
            </a:solidFill>
            <a:prstDash val="dash"/>
            <a:tailEnd type="triangle"/>
          </a:ln>
          <a:effectLst/>
        </p:spPr>
      </p:cxnSp>
      <p:grpSp>
        <p:nvGrpSpPr>
          <p:cNvPr id="2" name="Group 1">
            <a:extLst>
              <a:ext uri="{FF2B5EF4-FFF2-40B4-BE49-F238E27FC236}">
                <a16:creationId xmlns:a16="http://schemas.microsoft.com/office/drawing/2014/main" id="{EE45A600-7F27-7006-41FD-501455FAF7AC}"/>
              </a:ext>
            </a:extLst>
          </p:cNvPr>
          <p:cNvGrpSpPr/>
          <p:nvPr/>
        </p:nvGrpSpPr>
        <p:grpSpPr>
          <a:xfrm>
            <a:off x="407987" y="3223348"/>
            <a:ext cx="4240072" cy="839752"/>
            <a:chOff x="4314305" y="3009825"/>
            <a:chExt cx="2976164" cy="589435"/>
          </a:xfrm>
        </p:grpSpPr>
        <p:sp>
          <p:nvSpPr>
            <p:cNvPr id="4" name="Rounded Rectangle 4">
              <a:extLst>
                <a:ext uri="{FF2B5EF4-FFF2-40B4-BE49-F238E27FC236}">
                  <a16:creationId xmlns:a16="http://schemas.microsoft.com/office/drawing/2014/main" id="{8A24BCBF-E008-D5F8-055F-6BC456C578CE}"/>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p>
          </p:txBody>
        </p:sp>
        <p:sp>
          <p:nvSpPr>
            <p:cNvPr id="5" name="Oval 4">
              <a:extLst>
                <a:ext uri="{FF2B5EF4-FFF2-40B4-BE49-F238E27FC236}">
                  <a16:creationId xmlns:a16="http://schemas.microsoft.com/office/drawing/2014/main" id="{52E9C369-CFD2-4DA0-4590-B48303D64466}"/>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9</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6" name="Group 5">
            <a:extLst>
              <a:ext uri="{FF2B5EF4-FFF2-40B4-BE49-F238E27FC236}">
                <a16:creationId xmlns:a16="http://schemas.microsoft.com/office/drawing/2014/main" id="{D0340844-01F7-5998-1221-4716FADEEBA5}"/>
              </a:ext>
            </a:extLst>
          </p:cNvPr>
          <p:cNvGrpSpPr/>
          <p:nvPr/>
        </p:nvGrpSpPr>
        <p:grpSpPr>
          <a:xfrm>
            <a:off x="9337238" y="3925406"/>
            <a:ext cx="1008241" cy="465841"/>
            <a:chOff x="10039312" y="2621844"/>
            <a:chExt cx="667434" cy="261358"/>
          </a:xfrm>
        </p:grpSpPr>
        <p:sp>
          <p:nvSpPr>
            <p:cNvPr id="7" name="Rectangle 6">
              <a:extLst>
                <a:ext uri="{FF2B5EF4-FFF2-40B4-BE49-F238E27FC236}">
                  <a16:creationId xmlns:a16="http://schemas.microsoft.com/office/drawing/2014/main" id="{90ADB006-AFE8-B186-D41A-8782AA7C9730}"/>
                </a:ext>
              </a:extLst>
            </p:cNvPr>
            <p:cNvSpPr/>
            <p:nvPr/>
          </p:nvSpPr>
          <p:spPr>
            <a:xfrm>
              <a:off x="10039312" y="2621844"/>
              <a:ext cx="667434" cy="258588"/>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9" name="Picture 8" descr="A blue and black sign with white text&#10;&#10;Description automatically generated">
              <a:extLst>
                <a:ext uri="{FF2B5EF4-FFF2-40B4-BE49-F238E27FC236}">
                  <a16:creationId xmlns:a16="http://schemas.microsoft.com/office/drawing/2014/main" id="{11461221-6E4E-0298-3AF9-27371AE2C4A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076676" y="2657244"/>
              <a:ext cx="592705" cy="225958"/>
            </a:xfrm>
            <a:prstGeom prst="rect">
              <a:avLst/>
            </a:prstGeom>
          </p:spPr>
        </p:pic>
      </p:grpSp>
      <p:sp>
        <p:nvSpPr>
          <p:cNvPr id="10" name="TextBox 9">
            <a:extLst>
              <a:ext uri="{FF2B5EF4-FFF2-40B4-BE49-F238E27FC236}">
                <a16:creationId xmlns:a16="http://schemas.microsoft.com/office/drawing/2014/main" id="{0D93CCF3-4EDD-BA04-070F-F3EE1AE83DCE}"/>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defTabSz="609585">
              <a:defRPr/>
            </a:pPr>
            <a:r>
              <a:rPr lang="en-GB">
                <a:solidFill>
                  <a:srgbClr val="3F4444"/>
                </a:solidFill>
                <a:latin typeface="Calibri"/>
                <a:ea typeface="Calibri"/>
                <a:cs typeface="Calibri"/>
              </a:rPr>
              <a:t>Additional Information Requested for Amendment</a:t>
            </a:r>
            <a:endParaRPr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Rounded Rectangle 4">
            <a:extLst>
              <a:ext uri="{FF2B5EF4-FFF2-40B4-BE49-F238E27FC236}">
                <a16:creationId xmlns:a16="http://schemas.microsoft.com/office/drawing/2014/main" id="{41487482-5757-6DE8-BD94-1B22B28961D5}"/>
              </a:ext>
            </a:extLst>
          </p:cNvPr>
          <p:cNvSpPr/>
          <p:nvPr/>
        </p:nvSpPr>
        <p:spPr>
          <a:xfrm>
            <a:off x="1106461" y="4795733"/>
            <a:ext cx="3993556" cy="1245175"/>
          </a:xfrm>
          <a:prstGeom prst="roundRect">
            <a:avLst>
              <a:gd name="adj" fmla="val 0"/>
            </a:avLst>
          </a:prstGeom>
          <a:solidFill>
            <a:srgbClr val="F8D580"/>
          </a:solidFill>
          <a:ln w="25400" cap="flat" cmpd="sng" algn="ctr">
            <a:solidFill>
              <a:schemeClr val="accent2"/>
            </a:solidFill>
            <a:prstDash val="solid"/>
          </a:ln>
          <a:effectLst/>
        </p:spPr>
        <p:txBody>
          <a:bodyPr lIns="180000" tIns="36000" rIns="180000" bIns="45720" rtlCol="0" anchor="ctr">
            <a:normAutofit/>
          </a:bodyPr>
          <a:lstStyle/>
          <a:p>
            <a:pPr algn="ctr"/>
            <a:r>
              <a:rPr lang="en-GB" sz="1200">
                <a:solidFill>
                  <a:srgbClr val="000000"/>
                </a:solidFill>
                <a:effectLst/>
                <a:latin typeface="Calibri" panose="020F0502020204030204" pitchFamily="34" charset="0"/>
                <a:cs typeface="Calibri" panose="020F0502020204030204" pitchFamily="34" charset="0"/>
              </a:rPr>
              <a:t>After you have completed the </a:t>
            </a:r>
            <a:r>
              <a:rPr lang="en-GB" sz="1200" b="1">
                <a:solidFill>
                  <a:srgbClr val="000000"/>
                </a:solidFill>
                <a:effectLst/>
                <a:latin typeface="Calibri" panose="020F0502020204030204" pitchFamily="34" charset="0"/>
                <a:cs typeface="Calibri" panose="020F0502020204030204" pitchFamily="34" charset="0"/>
              </a:rPr>
              <a:t>Additional Info Requested </a:t>
            </a:r>
            <a:r>
              <a:rPr lang="en-GB" sz="1200">
                <a:solidFill>
                  <a:srgbClr val="000000"/>
                </a:solidFill>
                <a:effectLst/>
                <a:latin typeface="Calibri" panose="020F0502020204030204" pitchFamily="34" charset="0"/>
                <a:cs typeface="Calibri" panose="020F0502020204030204" pitchFamily="34" charset="0"/>
              </a:rPr>
              <a:t>task, responsibility for next steps lies with AstraZeneca. AstraZeneca may either accept the information provided or request additional information. The system will notify you via email regardless of the decision.</a:t>
            </a:r>
          </a:p>
        </p:txBody>
      </p:sp>
    </p:spTree>
    <p:extLst>
      <p:ext uri="{BB962C8B-B14F-4D97-AF65-F5344CB8AC3E}">
        <p14:creationId xmlns:p14="http://schemas.microsoft.com/office/powerpoint/2010/main" val="173568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5DFB6A-18E3-A38C-2055-39C234F8A462}"/>
              </a:ext>
            </a:extLst>
          </p:cNvPr>
          <p:cNvPicPr>
            <a:picLocks noChangeAspect="1"/>
          </p:cNvPicPr>
          <p:nvPr/>
        </p:nvPicPr>
        <p:blipFill rotWithShape="1">
          <a:blip r:embed="rId3"/>
          <a:srcRect l="257" r="-82"/>
          <a:stretch/>
        </p:blipFill>
        <p:spPr>
          <a:xfrm>
            <a:off x="6779927" y="1337236"/>
            <a:ext cx="5046920" cy="2395353"/>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9458326"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create an Amendment</a:t>
            </a:r>
          </a:p>
        </p:txBody>
      </p:sp>
      <p:sp>
        <p:nvSpPr>
          <p:cNvPr id="8" name="Rounded Rectangle 4">
            <a:extLst>
              <a:ext uri="{FF2B5EF4-FFF2-40B4-BE49-F238E27FC236}">
                <a16:creationId xmlns:a16="http://schemas.microsoft.com/office/drawing/2014/main" id="{A475C4D0-C3F5-5F83-5B50-143713ADBF63}"/>
              </a:ext>
            </a:extLst>
          </p:cNvPr>
          <p:cNvSpPr/>
          <p:nvPr/>
        </p:nvSpPr>
        <p:spPr>
          <a:xfrm>
            <a:off x="1139111" y="2351190"/>
            <a:ext cx="4248000" cy="764150"/>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spcAft>
                <a:spcPts val="600"/>
              </a:spcAft>
              <a:buSzPts val="2400"/>
              <a:defRPr/>
            </a:pP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If the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Verdict</a:t>
            </a:r>
            <a:r>
              <a:rPr lang="en-GB" sz="1200" b="1" kern="0">
                <a:solidFill>
                  <a:srgbClr val="FFFFFF"/>
                </a:solidFill>
                <a:latin typeface="Calibri"/>
                <a:ea typeface="Calibri" panose="020F0502020204030204" pitchFamily="34" charset="0"/>
                <a:cs typeface="Calibri"/>
              </a:rPr>
              <a:t> </a:t>
            </a:r>
            <a:r>
              <a:rPr lang="en-GB" sz="1200" kern="0">
                <a:solidFill>
                  <a:srgbClr val="FFFFFF"/>
                </a:solidFill>
                <a:latin typeface="Calibri"/>
                <a:ea typeface="Calibri" panose="020F0502020204030204" pitchFamily="34" charset="0"/>
                <a:cs typeface="Calibri"/>
              </a:rPr>
              <a:t>of the </a:t>
            </a:r>
            <a:r>
              <a:rPr lang="en-GB" sz="1200" b="1" kern="0">
                <a:solidFill>
                  <a:srgbClr val="FFFFFF"/>
                </a:solidFill>
                <a:latin typeface="Calibri"/>
                <a:ea typeface="Calibri" panose="020F0502020204030204" pitchFamily="34" charset="0"/>
                <a:cs typeface="Calibri"/>
              </a:rPr>
              <a:t>Amendment</a:t>
            </a:r>
            <a:r>
              <a:rPr lang="pl-PL" sz="1200" b="1" kern="0">
                <a:solidFill>
                  <a:srgbClr val="FFFFFF"/>
                </a:solidFill>
                <a:latin typeface="Calibri"/>
                <a:ea typeface="Calibri" panose="020F0502020204030204" pitchFamily="34" charset="0"/>
                <a:cs typeface="Calibri"/>
              </a:rPr>
              <a:t> Review</a:t>
            </a:r>
            <a:r>
              <a:rPr lang="en-GB" sz="1200" b="1" kern="0">
                <a:solidFill>
                  <a:srgbClr val="FFFFFF"/>
                </a:solidFill>
                <a:latin typeface="Calibri"/>
                <a:ea typeface="Calibri" panose="020F0502020204030204" pitchFamily="34" charset="0"/>
                <a:cs typeface="Calibri"/>
              </a:rPr>
              <a: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is</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Approved,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the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Amendment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shows </a:t>
            </a:r>
            <a:br>
              <a:rPr lang="en-GB" sz="1200" b="0" i="0" u="none" strike="noStrike" kern="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as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Approved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in the</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Amendment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record.</a:t>
            </a:r>
            <a:endParaRPr kumimoji="0" lang="en-US" sz="1200" b="0" i="0" u="none" strike="noStrike" kern="0" cap="none" spc="0" normalizeH="0" baseline="0" noProof="0">
              <a:ln>
                <a:noFill/>
              </a:ln>
              <a:solidFill>
                <a:srgbClr val="FFFFFF"/>
              </a:solidFill>
              <a:effectLst/>
              <a:highlight>
                <a:srgbClr val="FFFF00"/>
              </a:highlight>
              <a:uLnTx/>
              <a:uFillTx/>
              <a:latin typeface="Calibri"/>
              <a:ea typeface="Calibri" panose="020F0502020204030204" pitchFamily="34" charset="0"/>
              <a:cs typeface="Calibri"/>
            </a:endParaRPr>
          </a:p>
        </p:txBody>
      </p:sp>
      <p:grpSp>
        <p:nvGrpSpPr>
          <p:cNvPr id="20" name="Group 19">
            <a:extLst>
              <a:ext uri="{FF2B5EF4-FFF2-40B4-BE49-F238E27FC236}">
                <a16:creationId xmlns:a16="http://schemas.microsoft.com/office/drawing/2014/main" id="{729E0B77-4A8C-9AE9-1D5B-CA2A40FACD81}"/>
              </a:ext>
            </a:extLst>
          </p:cNvPr>
          <p:cNvGrpSpPr/>
          <p:nvPr/>
        </p:nvGrpSpPr>
        <p:grpSpPr>
          <a:xfrm>
            <a:off x="8340794" y="1671505"/>
            <a:ext cx="695831" cy="301269"/>
            <a:chOff x="10067741" y="1924029"/>
            <a:chExt cx="695831" cy="301269"/>
          </a:xfrm>
        </p:grpSpPr>
        <p:sp>
          <p:nvSpPr>
            <p:cNvPr id="16" name="Rectangle 15">
              <a:extLst>
                <a:ext uri="{FF2B5EF4-FFF2-40B4-BE49-F238E27FC236}">
                  <a16:creationId xmlns:a16="http://schemas.microsoft.com/office/drawing/2014/main" id="{EF6D7A4C-AE71-8D34-906C-455408ADDBE0}"/>
                </a:ext>
              </a:extLst>
            </p:cNvPr>
            <p:cNvSpPr/>
            <p:nvPr/>
          </p:nvSpPr>
          <p:spPr>
            <a:xfrm>
              <a:off x="10067741" y="1924029"/>
              <a:ext cx="695831" cy="301269"/>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19" name="Picture 18" descr="A close-up of a sign&#10;&#10;Description automatically generated">
              <a:extLst>
                <a:ext uri="{FF2B5EF4-FFF2-40B4-BE49-F238E27FC236}">
                  <a16:creationId xmlns:a16="http://schemas.microsoft.com/office/drawing/2014/main" id="{8FEE1C84-DDCB-B98D-5DAE-8B6EA39D4D7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06716" y="1972282"/>
              <a:ext cx="614780" cy="223311"/>
            </a:xfrm>
            <a:prstGeom prst="rect">
              <a:avLst/>
            </a:prstGeom>
          </p:spPr>
        </p:pic>
      </p:grpSp>
      <p:pic>
        <p:nvPicPr>
          <p:cNvPr id="5" name="Picture 4">
            <a:extLst>
              <a:ext uri="{FF2B5EF4-FFF2-40B4-BE49-F238E27FC236}">
                <a16:creationId xmlns:a16="http://schemas.microsoft.com/office/drawing/2014/main" id="{BA5DFB6A-18E3-A38C-2055-39C234F8A462}"/>
              </a:ext>
            </a:extLst>
          </p:cNvPr>
          <p:cNvPicPr>
            <a:picLocks noChangeAspect="1"/>
          </p:cNvPicPr>
          <p:nvPr/>
        </p:nvPicPr>
        <p:blipFill>
          <a:blip r:embed="rId5"/>
          <a:srcRect/>
          <a:stretch/>
        </p:blipFill>
        <p:spPr>
          <a:xfrm>
            <a:off x="6779927" y="3797819"/>
            <a:ext cx="5046920" cy="2395352"/>
          </a:xfrm>
          <a:prstGeom prst="rect">
            <a:avLst/>
          </a:prstGeom>
          <a:ln w="12700">
            <a:solidFill>
              <a:schemeClr val="accent2"/>
            </a:solidFill>
          </a:ln>
        </p:spPr>
      </p:pic>
      <p:pic>
        <p:nvPicPr>
          <p:cNvPr id="10" name="Picture 9" descr="A blue rectangle with black text&#10;&#10;Description automatically generated">
            <a:extLst>
              <a:ext uri="{FF2B5EF4-FFF2-40B4-BE49-F238E27FC236}">
                <a16:creationId xmlns:a16="http://schemas.microsoft.com/office/drawing/2014/main" id="{B888FFC7-8C74-8B9D-8224-C811EE3B0DA3}"/>
              </a:ext>
            </a:extLst>
          </p:cNvPr>
          <p:cNvPicPr>
            <a:picLocks noChangeAspect="1"/>
          </p:cNvPicPr>
          <p:nvPr/>
        </p:nvPicPr>
        <p:blipFill>
          <a:blip r:embed="rId6"/>
          <a:stretch>
            <a:fillRect/>
          </a:stretch>
        </p:blipFill>
        <p:spPr>
          <a:xfrm>
            <a:off x="8327011" y="4096784"/>
            <a:ext cx="709614" cy="287338"/>
          </a:xfrm>
          <a:prstGeom prst="rect">
            <a:avLst/>
          </a:prstGeom>
          <a:ln w="25400">
            <a:solidFill>
              <a:schemeClr val="accent2"/>
            </a:solidFill>
          </a:ln>
        </p:spPr>
      </p:pic>
      <p:sp>
        <p:nvSpPr>
          <p:cNvPr id="12" name="Rounded Rectangle 4">
            <a:extLst>
              <a:ext uri="{FF2B5EF4-FFF2-40B4-BE49-F238E27FC236}">
                <a16:creationId xmlns:a16="http://schemas.microsoft.com/office/drawing/2014/main" id="{A475C4D0-C3F5-5F83-5B50-143713ADBF63}"/>
              </a:ext>
            </a:extLst>
          </p:cNvPr>
          <p:cNvSpPr/>
          <p:nvPr/>
        </p:nvSpPr>
        <p:spPr>
          <a:xfrm>
            <a:off x="1139111" y="4348930"/>
            <a:ext cx="4248000" cy="764150"/>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spcAft>
                <a:spcPts val="600"/>
              </a:spcAft>
              <a:buSzPts val="2400"/>
              <a:defRPr/>
            </a:pP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If the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Verdict</a:t>
            </a:r>
            <a:r>
              <a:rPr lang="en-GB" sz="1200" b="1" kern="0">
                <a:solidFill>
                  <a:srgbClr val="FFFFFF"/>
                </a:solidFill>
                <a:latin typeface="Calibri"/>
                <a:ea typeface="Calibri" panose="020F0502020204030204" pitchFamily="34" charset="0"/>
                <a:cs typeface="Calibri"/>
              </a:rPr>
              <a:t> </a:t>
            </a:r>
            <a:r>
              <a:rPr lang="en-GB" sz="1200" kern="0">
                <a:solidFill>
                  <a:srgbClr val="FFFFFF"/>
                </a:solidFill>
                <a:latin typeface="Calibri"/>
                <a:ea typeface="Calibri" panose="020F0502020204030204" pitchFamily="34" charset="0"/>
                <a:cs typeface="Calibri"/>
              </a:rPr>
              <a:t>of the </a:t>
            </a:r>
            <a:r>
              <a:rPr lang="en-GB" sz="1200" b="1" kern="0">
                <a:solidFill>
                  <a:srgbClr val="FFFFFF"/>
                </a:solidFill>
                <a:latin typeface="Calibri"/>
                <a:ea typeface="Calibri" panose="020F0502020204030204" pitchFamily="34" charset="0"/>
                <a:cs typeface="Calibri"/>
              </a:rPr>
              <a:t>Amendment</a:t>
            </a:r>
            <a:r>
              <a:rPr lang="pl-PL" sz="1200" b="1" kern="0">
                <a:solidFill>
                  <a:srgbClr val="FFFFFF"/>
                </a:solidFill>
                <a:latin typeface="Calibri"/>
                <a:ea typeface="Calibri" panose="020F0502020204030204" pitchFamily="34" charset="0"/>
                <a:cs typeface="Calibri"/>
              </a:rPr>
              <a:t> Review</a:t>
            </a:r>
            <a:r>
              <a:rPr lang="en-GB" sz="1200" b="1" kern="0">
                <a:solidFill>
                  <a:srgbClr val="FFFFFF"/>
                </a:solidFill>
                <a:latin typeface="Calibri"/>
                <a:ea typeface="Calibri" panose="020F0502020204030204" pitchFamily="34" charset="0"/>
                <a:cs typeface="Calibri"/>
              </a:rPr>
              <a: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is</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t>
            </a:r>
            <a:r>
              <a:rPr lang="en-GB" sz="1200" b="1" kern="0">
                <a:solidFill>
                  <a:srgbClr val="FFFFFF"/>
                </a:solidFill>
                <a:latin typeface="Calibri"/>
                <a:ea typeface="Calibri" panose="020F0502020204030204" pitchFamily="34" charset="0"/>
                <a:cs typeface="Calibri"/>
              </a:rPr>
              <a:t>Declined</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the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Amendment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shows </a:t>
            </a:r>
            <a:br>
              <a:rPr lang="en-GB" sz="1200" b="0" i="0" u="none" strike="noStrike" kern="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as </a:t>
            </a:r>
            <a:r>
              <a:rPr lang="en-GB" sz="1200" b="1" kern="0">
                <a:solidFill>
                  <a:srgbClr val="FFFFFF"/>
                </a:solidFill>
                <a:latin typeface="Calibri"/>
                <a:ea typeface="Calibri" panose="020F0502020204030204" pitchFamily="34" charset="0"/>
                <a:cs typeface="Calibri"/>
              </a:rPr>
              <a:t>Declined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in the</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Amendment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record.</a:t>
            </a:r>
            <a:endParaRPr kumimoji="0" lang="en-US" sz="1200" b="0" i="0" u="none" strike="noStrike" kern="0" cap="none" spc="0" normalizeH="0" baseline="0" noProof="0">
              <a:ln>
                <a:noFill/>
              </a:ln>
              <a:solidFill>
                <a:srgbClr val="FFFFFF"/>
              </a:solidFill>
              <a:effectLst/>
              <a:highlight>
                <a:srgbClr val="FFFF00"/>
              </a:highlight>
              <a:uLnTx/>
              <a:uFillTx/>
              <a:latin typeface="Calibri"/>
              <a:ea typeface="Calibri" panose="020F0502020204030204" pitchFamily="34" charset="0"/>
              <a:cs typeface="Calibri"/>
            </a:endParaRPr>
          </a:p>
        </p:txBody>
      </p:sp>
    </p:spTree>
    <p:extLst>
      <p:ext uri="{BB962C8B-B14F-4D97-AF65-F5344CB8AC3E}">
        <p14:creationId xmlns:p14="http://schemas.microsoft.com/office/powerpoint/2010/main" val="283849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B63F81-9FB6-828D-34CD-5A1371173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15" name="Title 6">
            <a:extLst>
              <a:ext uri="{FF2B5EF4-FFF2-40B4-BE49-F238E27FC236}">
                <a16:creationId xmlns:a16="http://schemas.microsoft.com/office/drawing/2014/main" id="{62612849-512C-81C4-872D-1BFB3CD72513}"/>
              </a:ext>
            </a:extLst>
          </p:cNvPr>
          <p:cNvSpPr txBox="1">
            <a:spLocks/>
          </p:cNvSpPr>
          <p:nvPr/>
        </p:nvSpPr>
        <p:spPr>
          <a:xfrm>
            <a:off x="407987" y="404812"/>
            <a:ext cx="11376025" cy="56822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a:defRPr/>
            </a:pPr>
            <a:r>
              <a:rPr lang="en-GB">
                <a:solidFill>
                  <a:srgbClr val="830051"/>
                </a:solidFill>
                <a:latin typeface="Calisto MT"/>
              </a:rPr>
              <a:t>System Navigation Instructions</a:t>
            </a:r>
            <a:endParaRPr kumimoji="0" lang="en-GB" sz="60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830051"/>
              </a:solidFill>
              <a:effectLst/>
              <a:uLnTx/>
              <a:uFillTx/>
              <a:latin typeface="Calisto MT"/>
              <a:ea typeface="+mj-ea"/>
              <a:cs typeface="+mj-cs"/>
            </a:endParaRPr>
          </a:p>
        </p:txBody>
      </p:sp>
      <p:sp>
        <p:nvSpPr>
          <p:cNvPr id="24" name="Rounded Rectangle 4">
            <a:extLst>
              <a:ext uri="{FF2B5EF4-FFF2-40B4-BE49-F238E27FC236}">
                <a16:creationId xmlns:a16="http://schemas.microsoft.com/office/drawing/2014/main" id="{893D2E33-E897-2BA4-12B4-5321B726E317}"/>
              </a:ext>
            </a:extLst>
          </p:cNvPr>
          <p:cNvSpPr/>
          <p:nvPr/>
        </p:nvSpPr>
        <p:spPr>
          <a:xfrm>
            <a:off x="944634" y="1304847"/>
            <a:ext cx="4230000" cy="707307"/>
          </a:xfrm>
          <a:prstGeom prst="roundRect">
            <a:avLst>
              <a:gd name="adj" fmla="val 0"/>
            </a:avLst>
          </a:prstGeom>
          <a:solidFill>
            <a:srgbClr val="F8D580"/>
          </a:solidFill>
          <a:ln w="19050" cap="flat" cmpd="sng" algn="ctr">
            <a:solidFill>
              <a:schemeClr val="accent2"/>
            </a:solidFill>
            <a:prstDash val="solid"/>
          </a:ln>
          <a:effectLst/>
        </p:spPr>
        <p:txBody>
          <a:bodyPr lIns="288000" rIns="288000" rtlCol="0" anchor="ctr">
            <a:normAutofit/>
          </a:bodyPr>
          <a:lstStyle/>
          <a:p>
            <a:pPr algn="ctr"/>
            <a:r>
              <a:rPr lang="en-GB" sz="1200">
                <a:solidFill>
                  <a:srgbClr val="000000"/>
                </a:solidFill>
                <a:latin typeface="Calibri" panose="020F0502020204030204" pitchFamily="34" charset="0"/>
                <a:cs typeface="Calibri" panose="020F0502020204030204" pitchFamily="34" charset="0"/>
              </a:rPr>
              <a:t>In some sections, such as </a:t>
            </a:r>
            <a:r>
              <a:rPr lang="en-GB" sz="1200" b="1">
                <a:solidFill>
                  <a:srgbClr val="000000"/>
                </a:solidFill>
                <a:latin typeface="Calibri" panose="020F0502020204030204" pitchFamily="34" charset="0"/>
                <a:cs typeface="Calibri" panose="020F0502020204030204" pitchFamily="34" charset="0"/>
              </a:rPr>
              <a:t>Investigational Products,</a:t>
            </a:r>
            <a:r>
              <a:rPr lang="en-GB" sz="1200">
                <a:solidFill>
                  <a:srgbClr val="000000"/>
                </a:solidFill>
                <a:latin typeface="Calibri" panose="020F0502020204030204" pitchFamily="34" charset="0"/>
                <a:cs typeface="Calibri" panose="020F0502020204030204" pitchFamily="34" charset="0"/>
              </a:rPr>
              <a:t> </a:t>
            </a:r>
            <a:r>
              <a:rPr lang="en-GB" sz="1200" b="1">
                <a:solidFill>
                  <a:srgbClr val="000000"/>
                </a:solidFill>
                <a:latin typeface="Calibri" panose="020F0502020204030204" pitchFamily="34" charset="0"/>
                <a:cs typeface="Calibri" panose="020F0502020204030204" pitchFamily="34" charset="0"/>
              </a:rPr>
              <a:t>multiple records </a:t>
            </a:r>
            <a:r>
              <a:rPr lang="en-GB" sz="1200">
                <a:solidFill>
                  <a:srgbClr val="000000"/>
                </a:solidFill>
                <a:latin typeface="Calibri" panose="020F0502020204030204" pitchFamily="34" charset="0"/>
                <a:cs typeface="Calibri" panose="020F0502020204030204" pitchFamily="34" charset="0"/>
              </a:rPr>
              <a:t>can be created by clicking </a:t>
            </a:r>
            <a:r>
              <a:rPr lang="en-GB" sz="1200" b="1">
                <a:solidFill>
                  <a:srgbClr val="000000"/>
                </a:solidFill>
                <a:latin typeface="Calibri" panose="020F0502020204030204" pitchFamily="34" charset="0"/>
                <a:cs typeface="Calibri" panose="020F0502020204030204" pitchFamily="34" charset="0"/>
              </a:rPr>
              <a:t>+Create</a:t>
            </a:r>
            <a:endParaRPr lang="pl-PL" sz="1200" b="1">
              <a:solidFill>
                <a:srgbClr val="000000"/>
              </a:solidFill>
              <a:latin typeface="Calibri" panose="020F0502020204030204" pitchFamily="34" charset="0"/>
              <a:cs typeface="Calibri" panose="020F0502020204030204" pitchFamily="34" charset="0"/>
            </a:endParaRPr>
          </a:p>
        </p:txBody>
      </p:sp>
      <p:sp>
        <p:nvSpPr>
          <p:cNvPr id="20" name="Rounded Rectangle 4">
            <a:extLst>
              <a:ext uri="{FF2B5EF4-FFF2-40B4-BE49-F238E27FC236}">
                <a16:creationId xmlns:a16="http://schemas.microsoft.com/office/drawing/2014/main" id="{D40F2404-5AB2-0028-6AFE-2C3AC8372192}"/>
              </a:ext>
            </a:extLst>
          </p:cNvPr>
          <p:cNvSpPr/>
          <p:nvPr/>
        </p:nvSpPr>
        <p:spPr>
          <a:xfrm>
            <a:off x="3116912" y="2350999"/>
            <a:ext cx="2979088" cy="639624"/>
          </a:xfrm>
          <a:prstGeom prst="roundRect">
            <a:avLst>
              <a:gd name="adj" fmla="val 0"/>
            </a:avLst>
          </a:prstGeom>
          <a:solidFill>
            <a:schemeClr val="tx1"/>
          </a:solidFill>
          <a:ln w="19050" cap="flat" cmpd="sng" algn="ctr">
            <a:solidFill>
              <a:schemeClr val="tx1">
                <a:lumMod val="50000"/>
              </a:schemeClr>
            </a:solidFill>
            <a:prstDash val="solid"/>
          </a:ln>
          <a:effectLst/>
        </p:spPr>
        <p:txBody>
          <a:bodyPr lIns="288000" rIns="288000" rtlCol="0" anchor="ctr">
            <a:normAutofit/>
          </a:bodyPr>
          <a:lstStyle/>
          <a:p>
            <a:pPr algn="ctr"/>
            <a:r>
              <a:rPr lang="en-GB" sz="1200">
                <a:solidFill>
                  <a:schemeClr val="bg1"/>
                </a:solidFill>
                <a:effectLst/>
                <a:latin typeface="Calibri" panose="020F0502020204030204" pitchFamily="34" charset="0"/>
                <a:cs typeface="Calibri" panose="020F0502020204030204" pitchFamily="34" charset="0"/>
              </a:rPr>
              <a:t>A pop-up window appears:</a:t>
            </a:r>
          </a:p>
          <a:p>
            <a:pPr algn="ctr"/>
            <a:r>
              <a:rPr lang="en-GB" sz="1200" b="1">
                <a:solidFill>
                  <a:schemeClr val="bg1"/>
                </a:solidFill>
                <a:latin typeface="Calibri" panose="020F0502020204030204" pitchFamily="34" charset="0"/>
                <a:cs typeface="Calibri" panose="020F0502020204030204" pitchFamily="34" charset="0"/>
              </a:rPr>
              <a:t>Create ESR Investigational Product.</a:t>
            </a:r>
            <a:endParaRPr lang="pl-PL" sz="1200" b="1">
              <a:solidFill>
                <a:schemeClr val="bg1"/>
              </a:solidFill>
              <a:latin typeface="Calibri" panose="020F0502020204030204" pitchFamily="34" charset="0"/>
              <a:cs typeface="Calibri" panose="020F0502020204030204" pitchFamily="34" charset="0"/>
            </a:endParaRPr>
          </a:p>
        </p:txBody>
      </p:sp>
      <p:pic>
        <p:nvPicPr>
          <p:cNvPr id="14" name="Picture 13" descr="A screenshot of a computer&#10;&#10;Description automatically generated">
            <a:extLst>
              <a:ext uri="{FF2B5EF4-FFF2-40B4-BE49-F238E27FC236}">
                <a16:creationId xmlns:a16="http://schemas.microsoft.com/office/drawing/2014/main" id="{F9896BB3-67BF-F017-21B4-A0826F4F2A90}"/>
              </a:ext>
            </a:extLst>
          </p:cNvPr>
          <p:cNvPicPr>
            <a:picLocks noChangeAspect="1"/>
          </p:cNvPicPr>
          <p:nvPr/>
        </p:nvPicPr>
        <p:blipFill>
          <a:blip r:embed="rId2"/>
          <a:stretch>
            <a:fillRect/>
          </a:stretch>
        </p:blipFill>
        <p:spPr>
          <a:xfrm>
            <a:off x="7172412" y="1238650"/>
            <a:ext cx="4611600" cy="2262692"/>
          </a:xfrm>
          <a:prstGeom prst="rect">
            <a:avLst/>
          </a:prstGeom>
          <a:ln w="12700">
            <a:solidFill>
              <a:schemeClr val="accent2"/>
            </a:solidFill>
          </a:ln>
        </p:spPr>
      </p:pic>
      <p:pic>
        <p:nvPicPr>
          <p:cNvPr id="3" name="Picture 2">
            <a:extLst>
              <a:ext uri="{FF2B5EF4-FFF2-40B4-BE49-F238E27FC236}">
                <a16:creationId xmlns:a16="http://schemas.microsoft.com/office/drawing/2014/main" id="{8D601CF5-2979-E0C1-920F-A653AF2C4261}"/>
              </a:ext>
            </a:extLst>
          </p:cNvPr>
          <p:cNvPicPr>
            <a:picLocks noChangeAspect="1"/>
          </p:cNvPicPr>
          <p:nvPr/>
        </p:nvPicPr>
        <p:blipFill>
          <a:blip r:embed="rId3"/>
          <a:stretch>
            <a:fillRect/>
          </a:stretch>
        </p:blipFill>
        <p:spPr>
          <a:xfrm>
            <a:off x="8011609" y="1972796"/>
            <a:ext cx="629616" cy="266376"/>
          </a:xfrm>
          <a:prstGeom prst="rect">
            <a:avLst/>
          </a:prstGeom>
          <a:ln w="25400">
            <a:solidFill>
              <a:srgbClr val="FFC000"/>
            </a:solidFill>
          </a:ln>
        </p:spPr>
      </p:pic>
      <p:cxnSp>
        <p:nvCxnSpPr>
          <p:cNvPr id="25" name="Connector: Elbow 24">
            <a:extLst>
              <a:ext uri="{FF2B5EF4-FFF2-40B4-BE49-F238E27FC236}">
                <a16:creationId xmlns:a16="http://schemas.microsoft.com/office/drawing/2014/main" id="{D6E24690-949B-1139-0218-B3D5CEFE1317}"/>
              </a:ext>
            </a:extLst>
          </p:cNvPr>
          <p:cNvCxnSpPr>
            <a:cxnSpLocks/>
            <a:stCxn id="24" idx="3"/>
            <a:endCxn id="3" idx="1"/>
          </p:cNvCxnSpPr>
          <p:nvPr/>
        </p:nvCxnSpPr>
        <p:spPr>
          <a:xfrm>
            <a:off x="5174634" y="1658501"/>
            <a:ext cx="2836975" cy="447483"/>
          </a:xfrm>
          <a:prstGeom prst="bentConnector3">
            <a:avLst>
              <a:gd name="adj1" fmla="val 50000"/>
            </a:avLst>
          </a:prstGeom>
          <a:noFill/>
          <a:ln w="19050" cap="flat" cmpd="sng" algn="ctr">
            <a:solidFill>
              <a:schemeClr val="accent1"/>
            </a:solidFill>
            <a:prstDash val="dash"/>
            <a:tailEnd type="triangle"/>
          </a:ln>
          <a:effectLst/>
        </p:spPr>
      </p:cxnSp>
      <p:sp>
        <p:nvSpPr>
          <p:cNvPr id="41" name="Rounded Rectangle 4">
            <a:extLst>
              <a:ext uri="{FF2B5EF4-FFF2-40B4-BE49-F238E27FC236}">
                <a16:creationId xmlns:a16="http://schemas.microsoft.com/office/drawing/2014/main" id="{3C1AA203-28BF-5829-B5FB-EE67BC500E98}"/>
              </a:ext>
            </a:extLst>
          </p:cNvPr>
          <p:cNvSpPr/>
          <p:nvPr/>
        </p:nvSpPr>
        <p:spPr>
          <a:xfrm>
            <a:off x="3116912" y="5000360"/>
            <a:ext cx="2979088" cy="670155"/>
          </a:xfrm>
          <a:prstGeom prst="roundRect">
            <a:avLst>
              <a:gd name="adj" fmla="val 0"/>
            </a:avLst>
          </a:prstGeom>
          <a:solidFill>
            <a:schemeClr val="tx1"/>
          </a:solidFill>
          <a:ln w="19050" cap="flat" cmpd="sng" algn="ctr">
            <a:solidFill>
              <a:schemeClr val="tx1">
                <a:lumMod val="50000"/>
              </a:schemeClr>
            </a:solidFill>
            <a:prstDash val="solid"/>
          </a:ln>
          <a:effectLst/>
        </p:spPr>
        <p:txBody>
          <a:bodyPr lIns="91440" tIns="45720" rIns="91440" bIns="45720" rtlCol="0" anchor="ctr">
            <a:noAutofit/>
          </a:bodyPr>
          <a:lstStyle/>
          <a:p>
            <a:pPr marL="0" marR="0" lvl="0" indent="0" algn="ctr" defTabSz="914378" rtl="0" eaLnBrk="1" fontAlgn="auto" latinLnBrk="0" hangingPunct="1">
              <a:lnSpc>
                <a:spcPts val="1400"/>
              </a:lnSpc>
              <a:spcBef>
                <a:spcPts val="0"/>
              </a:spcBef>
              <a:spcAft>
                <a:spcPts val="300"/>
              </a:spcAft>
              <a:buClrTx/>
              <a:buSzPts val="2400"/>
              <a:buFontTx/>
              <a:buNone/>
              <a:tabLst/>
              <a:defRPr/>
            </a:pPr>
            <a:r>
              <a:rPr lang="en-GB" sz="1200" b="1" kern="0">
                <a:solidFill>
                  <a:schemeClr val="bg1"/>
                </a:solidFill>
                <a:latin typeface="Calibri"/>
                <a:ea typeface="Calibri"/>
                <a:cs typeface="Calibri"/>
              </a:rPr>
              <a:t>Hovering</a:t>
            </a:r>
            <a:r>
              <a:rPr lang="en-GB" sz="1200" kern="0">
                <a:solidFill>
                  <a:schemeClr val="bg1"/>
                </a:solidFill>
                <a:latin typeface="Calibri"/>
                <a:ea typeface="Calibri"/>
                <a:cs typeface="Calibri"/>
              </a:rPr>
              <a:t> </a:t>
            </a:r>
            <a:r>
              <a:rPr lang="pl-PL" sz="1200" kern="0">
                <a:solidFill>
                  <a:schemeClr val="bg1"/>
                </a:solidFill>
                <a:latin typeface="Calibri"/>
                <a:ea typeface="Calibri"/>
                <a:cs typeface="Calibri"/>
              </a:rPr>
              <a:t>a</a:t>
            </a:r>
            <a:r>
              <a:rPr lang="en-GB" sz="1200" kern="0">
                <a:solidFill>
                  <a:schemeClr val="bg1"/>
                </a:solidFill>
                <a:latin typeface="Calibri"/>
                <a:ea typeface="Calibri"/>
                <a:cs typeface="Calibri"/>
              </a:rPr>
              <a:t> cursor over the field name </a:t>
            </a:r>
            <a:r>
              <a:rPr lang="en-GB" sz="1200" b="1" kern="0">
                <a:solidFill>
                  <a:schemeClr val="bg1"/>
                </a:solidFill>
                <a:latin typeface="Calibri"/>
                <a:ea typeface="Calibri"/>
                <a:cs typeface="Calibri"/>
              </a:rPr>
              <a:t>underlined with dots</a:t>
            </a:r>
            <a:r>
              <a:rPr lang="en-GB" sz="1200" kern="0">
                <a:solidFill>
                  <a:schemeClr val="bg1"/>
                </a:solidFill>
                <a:latin typeface="Calibri"/>
                <a:ea typeface="Calibri"/>
                <a:cs typeface="Calibri"/>
              </a:rPr>
              <a:t> will show </a:t>
            </a:r>
            <a:r>
              <a:rPr lang="pl-PL" sz="1200" b="1" kern="0">
                <a:solidFill>
                  <a:schemeClr val="bg1"/>
                </a:solidFill>
                <a:latin typeface="Calibri"/>
                <a:ea typeface="Calibri"/>
                <a:cs typeface="Calibri"/>
              </a:rPr>
              <a:t>additional </a:t>
            </a:r>
            <a:r>
              <a:rPr lang="en-GB" sz="1200" b="1" kern="0">
                <a:solidFill>
                  <a:schemeClr val="bg1"/>
                </a:solidFill>
                <a:latin typeface="Calibri"/>
                <a:ea typeface="Calibri"/>
                <a:cs typeface="Calibri"/>
              </a:rPr>
              <a:t>instructions</a:t>
            </a:r>
            <a:r>
              <a:rPr lang="en-GB" sz="1200" kern="0">
                <a:solidFill>
                  <a:schemeClr val="bg1"/>
                </a:solidFill>
                <a:latin typeface="Calibri"/>
                <a:ea typeface="Calibri"/>
                <a:cs typeface="Calibri"/>
              </a:rPr>
              <a:t> for</a:t>
            </a:r>
            <a:r>
              <a:rPr lang="pl-PL" sz="1200" kern="0">
                <a:solidFill>
                  <a:schemeClr val="bg1"/>
                </a:solidFill>
                <a:latin typeface="Calibri"/>
                <a:ea typeface="Calibri"/>
                <a:cs typeface="Calibri"/>
              </a:rPr>
              <a:t> the </a:t>
            </a:r>
            <a:r>
              <a:rPr lang="en-GB" sz="1200" kern="0">
                <a:solidFill>
                  <a:schemeClr val="bg1"/>
                </a:solidFill>
                <a:latin typeface="Calibri"/>
                <a:ea typeface="Calibri"/>
                <a:cs typeface="Calibri"/>
              </a:rPr>
              <a:t>field.</a:t>
            </a:r>
            <a:endParaRPr kumimoji="0" lang="en-US" sz="1200" b="0" i="0" u="none" strike="noStrike" kern="0" cap="none" spc="0" normalizeH="0" baseline="0" noProof="0">
              <a:ln>
                <a:noFill/>
              </a:ln>
              <a:solidFill>
                <a:schemeClr val="bg1"/>
              </a:solidFill>
              <a:effectLst/>
              <a:uLnTx/>
              <a:uFillTx/>
              <a:latin typeface="Calibri"/>
              <a:ea typeface="Calibri"/>
              <a:cs typeface="Calibri"/>
            </a:endParaRPr>
          </a:p>
        </p:txBody>
      </p:sp>
      <p:grpSp>
        <p:nvGrpSpPr>
          <p:cNvPr id="38" name="Group 37">
            <a:extLst>
              <a:ext uri="{FF2B5EF4-FFF2-40B4-BE49-F238E27FC236}">
                <a16:creationId xmlns:a16="http://schemas.microsoft.com/office/drawing/2014/main" id="{F1428EAB-3E74-6C7D-5CDE-44DF3C9D8A41}"/>
              </a:ext>
            </a:extLst>
          </p:cNvPr>
          <p:cNvGrpSpPr/>
          <p:nvPr/>
        </p:nvGrpSpPr>
        <p:grpSpPr>
          <a:xfrm>
            <a:off x="407345" y="3402278"/>
            <a:ext cx="3907981" cy="903016"/>
            <a:chOff x="203993" y="1311594"/>
            <a:chExt cx="3907981" cy="903016"/>
          </a:xfrm>
        </p:grpSpPr>
        <p:sp>
          <p:nvSpPr>
            <p:cNvPr id="39" name="Rounded Rectangle 4">
              <a:extLst>
                <a:ext uri="{FF2B5EF4-FFF2-40B4-BE49-F238E27FC236}">
                  <a16:creationId xmlns:a16="http://schemas.microsoft.com/office/drawing/2014/main" id="{41458146-3E6F-A5B9-C140-BE1F650B8369}"/>
                </a:ext>
              </a:extLst>
            </p:cNvPr>
            <p:cNvSpPr/>
            <p:nvPr/>
          </p:nvSpPr>
          <p:spPr>
            <a:xfrm>
              <a:off x="502198" y="1613559"/>
              <a:ext cx="3609776" cy="601051"/>
            </a:xfrm>
            <a:prstGeom prst="roundRect">
              <a:avLst>
                <a:gd name="adj" fmla="val 0"/>
              </a:avLst>
            </a:prstGeom>
            <a:solidFill>
              <a:schemeClr val="accent1"/>
            </a:solidFill>
            <a:ln w="19050" cap="flat" cmpd="sng" algn="ctr">
              <a:noFill/>
              <a:prstDash val="solid"/>
            </a:ln>
            <a:effectLst/>
          </p:spPr>
          <p:txBody>
            <a:bodyPr lIns="288000" tIns="45720" rIns="288000" bIns="45720" rtlCol="0" anchor="ctr">
              <a:normAutofit/>
            </a:bodyPr>
            <a:lstStyle/>
            <a:p>
              <a:pPr algn="ctr"/>
              <a:r>
                <a:rPr lang="en-GB" sz="1200" b="0" i="0">
                  <a:solidFill>
                    <a:schemeClr val="bg1"/>
                  </a:solidFill>
                  <a:effectLst/>
                  <a:latin typeface="Calibri" panose="020F0502020204030204" pitchFamily="34" charset="0"/>
                  <a:cs typeface="Calibri" panose="020F0502020204030204" pitchFamily="34" charset="0"/>
                </a:rPr>
                <a:t>Fill in the mandatory fields and click </a:t>
              </a:r>
              <a:r>
                <a:rPr lang="en-GB" sz="1200" b="1" i="0">
                  <a:solidFill>
                    <a:schemeClr val="bg1"/>
                  </a:solidFill>
                  <a:effectLst/>
                  <a:latin typeface="Calibri" panose="020F0502020204030204" pitchFamily="34" charset="0"/>
                  <a:cs typeface="Calibri" panose="020F0502020204030204" pitchFamily="34" charset="0"/>
                </a:rPr>
                <a:t>Save</a:t>
              </a:r>
              <a:endParaRPr lang="pl-PL" sz="1200" b="1">
                <a:solidFill>
                  <a:schemeClr val="bg1"/>
                </a:solidFill>
                <a:latin typeface="Calibri" panose="020F0502020204030204" pitchFamily="34" charset="0"/>
                <a:cs typeface="Calibri" panose="020F0502020204030204" pitchFamily="34" charset="0"/>
              </a:endParaRPr>
            </a:p>
          </p:txBody>
        </p:sp>
        <p:grpSp>
          <p:nvGrpSpPr>
            <p:cNvPr id="40" name="Group 39">
              <a:extLst>
                <a:ext uri="{FF2B5EF4-FFF2-40B4-BE49-F238E27FC236}">
                  <a16:creationId xmlns:a16="http://schemas.microsoft.com/office/drawing/2014/main" id="{3DC00F1B-C39D-70A6-4933-3C47C83899EC}"/>
                </a:ext>
              </a:extLst>
            </p:cNvPr>
            <p:cNvGrpSpPr/>
            <p:nvPr/>
          </p:nvGrpSpPr>
          <p:grpSpPr>
            <a:xfrm>
              <a:off x="203993" y="1311594"/>
              <a:ext cx="564172" cy="564172"/>
              <a:chOff x="242958" y="1359791"/>
              <a:chExt cx="564172" cy="564172"/>
            </a:xfrm>
          </p:grpSpPr>
          <p:sp>
            <p:nvSpPr>
              <p:cNvPr id="42" name="Oval 41">
                <a:extLst>
                  <a:ext uri="{FF2B5EF4-FFF2-40B4-BE49-F238E27FC236}">
                    <a16:creationId xmlns:a16="http://schemas.microsoft.com/office/drawing/2014/main" id="{A37D39B3-F7E2-A96E-88DA-ED1356BD18C7}"/>
                  </a:ext>
                </a:extLst>
              </p:cNvPr>
              <p:cNvSpPr/>
              <p:nvPr/>
            </p:nvSpPr>
            <p:spPr>
              <a:xfrm>
                <a:off x="242958" y="1359791"/>
                <a:ext cx="564172" cy="564172"/>
              </a:xfrm>
              <a:prstGeom prst="ellipse">
                <a:avLst/>
              </a:prstGeom>
              <a:solidFill>
                <a:srgbClr val="FFFFFF"/>
              </a:solidFill>
              <a:ln w="12700" cap="flat" cmpd="sng" algn="ctr">
                <a:solidFill>
                  <a:schemeClr val="accent1"/>
                </a:solidFill>
                <a:prstDash val="solid"/>
              </a:ln>
              <a:effectLst/>
            </p:spPr>
            <p:txBody>
              <a:bodyPr wrap="none" t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pl-PL" sz="2800" b="1" i="0" u="none" strike="noStrike" kern="0" cap="none" spc="0" normalizeH="0" baseline="0" noProof="0">
                  <a:ln>
                    <a:noFill/>
                  </a:ln>
                  <a:solidFill>
                    <a:srgbClr val="3F4444"/>
                  </a:solidFill>
                  <a:effectLst/>
                  <a:uLnTx/>
                  <a:uFillTx/>
                  <a:latin typeface="Arial"/>
                  <a:ea typeface="+mn-ea"/>
                  <a:cs typeface="Calibri" panose="020F0502020204030204" pitchFamily="34" charset="0"/>
                </a:endParaRPr>
              </a:p>
            </p:txBody>
          </p:sp>
          <p:pic>
            <p:nvPicPr>
              <p:cNvPr id="43" name="Picture 42">
                <a:extLst>
                  <a:ext uri="{FF2B5EF4-FFF2-40B4-BE49-F238E27FC236}">
                    <a16:creationId xmlns:a16="http://schemas.microsoft.com/office/drawing/2014/main" id="{2B73A9A5-2A46-3D17-9E40-1DA1A99C66F4}"/>
                  </a:ext>
                </a:extLst>
              </p:cNvPr>
              <p:cNvPicPr>
                <a:picLocks noChangeAspect="1"/>
              </p:cNvPicPr>
              <p:nvPr/>
            </p:nvPicPr>
            <p:blipFill>
              <a:blip r:embed="rId4"/>
              <a:stretch>
                <a:fillRect/>
              </a:stretch>
            </p:blipFill>
            <p:spPr>
              <a:xfrm>
                <a:off x="338078" y="1444061"/>
                <a:ext cx="386840" cy="395632"/>
              </a:xfrm>
              <a:prstGeom prst="rect">
                <a:avLst/>
              </a:prstGeom>
            </p:spPr>
          </p:pic>
        </p:grpSp>
      </p:grpSp>
      <p:grpSp>
        <p:nvGrpSpPr>
          <p:cNvPr id="60" name="Group 59">
            <a:extLst>
              <a:ext uri="{FF2B5EF4-FFF2-40B4-BE49-F238E27FC236}">
                <a16:creationId xmlns:a16="http://schemas.microsoft.com/office/drawing/2014/main" id="{26168753-E266-8E97-728C-1CCCE55EF90A}"/>
              </a:ext>
            </a:extLst>
          </p:cNvPr>
          <p:cNvGrpSpPr/>
          <p:nvPr/>
        </p:nvGrpSpPr>
        <p:grpSpPr>
          <a:xfrm>
            <a:off x="7172412" y="3624260"/>
            <a:ext cx="4705818" cy="2262692"/>
            <a:chOff x="7172412" y="3624260"/>
            <a:chExt cx="4705818" cy="2262692"/>
          </a:xfrm>
        </p:grpSpPr>
        <p:pic>
          <p:nvPicPr>
            <p:cNvPr id="21" name="Picture 20">
              <a:extLst>
                <a:ext uri="{FF2B5EF4-FFF2-40B4-BE49-F238E27FC236}">
                  <a16:creationId xmlns:a16="http://schemas.microsoft.com/office/drawing/2014/main" id="{D0F43F63-3B33-8937-749E-E1A96904136A}"/>
                </a:ext>
              </a:extLst>
            </p:cNvPr>
            <p:cNvPicPr>
              <a:picLocks noChangeAspect="1"/>
            </p:cNvPicPr>
            <p:nvPr/>
          </p:nvPicPr>
          <p:blipFill rotWithShape="1">
            <a:blip r:embed="rId5"/>
            <a:srcRect l="528" t="676" r="-101" b="462"/>
            <a:stretch/>
          </p:blipFill>
          <p:spPr>
            <a:xfrm>
              <a:off x="7172412" y="3624260"/>
              <a:ext cx="4611600" cy="2262692"/>
            </a:xfrm>
            <a:prstGeom prst="rect">
              <a:avLst/>
            </a:prstGeom>
            <a:ln w="12700">
              <a:solidFill>
                <a:schemeClr val="accent2"/>
              </a:solidFill>
            </a:ln>
          </p:spPr>
        </p:pic>
        <p:pic>
          <p:nvPicPr>
            <p:cNvPr id="23" name="Picture 22" descr="A blue rectangle with white text&#10;&#10;Description automatically generated">
              <a:extLst>
                <a:ext uri="{FF2B5EF4-FFF2-40B4-BE49-F238E27FC236}">
                  <a16:creationId xmlns:a16="http://schemas.microsoft.com/office/drawing/2014/main" id="{5D8F2543-F751-18EB-E643-93FA5F311EDC}"/>
                </a:ext>
              </a:extLst>
            </p:cNvPr>
            <p:cNvPicPr>
              <a:picLocks noChangeAspect="1"/>
            </p:cNvPicPr>
            <p:nvPr/>
          </p:nvPicPr>
          <p:blipFill>
            <a:blip r:embed="rId6"/>
            <a:stretch>
              <a:fillRect/>
            </a:stretch>
          </p:blipFill>
          <p:spPr>
            <a:xfrm>
              <a:off x="11314509" y="3966539"/>
              <a:ext cx="563721" cy="279176"/>
            </a:xfrm>
            <a:prstGeom prst="rect">
              <a:avLst/>
            </a:prstGeom>
            <a:ln w="25400">
              <a:solidFill>
                <a:srgbClr val="FFC000"/>
              </a:solidFill>
            </a:ln>
          </p:spPr>
        </p:pic>
        <p:pic>
          <p:nvPicPr>
            <p:cNvPr id="37" name="Picture 36">
              <a:extLst>
                <a:ext uri="{FF2B5EF4-FFF2-40B4-BE49-F238E27FC236}">
                  <a16:creationId xmlns:a16="http://schemas.microsoft.com/office/drawing/2014/main" id="{3F8019B3-23FE-6524-BEFD-584FC8A1105E}"/>
                </a:ext>
              </a:extLst>
            </p:cNvPr>
            <p:cNvPicPr>
              <a:picLocks noChangeAspect="1"/>
            </p:cNvPicPr>
            <p:nvPr/>
          </p:nvPicPr>
          <p:blipFill rotWithShape="1">
            <a:blip r:embed="rId7"/>
            <a:srcRect r="2996"/>
            <a:stretch/>
          </p:blipFill>
          <p:spPr>
            <a:xfrm>
              <a:off x="9909858" y="4406653"/>
              <a:ext cx="1780673" cy="489508"/>
            </a:xfrm>
            <a:prstGeom prst="rect">
              <a:avLst/>
            </a:prstGeom>
            <a:ln w="19050">
              <a:solidFill>
                <a:schemeClr val="accent2"/>
              </a:solidFill>
            </a:ln>
          </p:spPr>
        </p:pic>
        <p:cxnSp>
          <p:nvCxnSpPr>
            <p:cNvPr id="44" name="Connector: Elbow 43">
              <a:extLst>
                <a:ext uri="{FF2B5EF4-FFF2-40B4-BE49-F238E27FC236}">
                  <a16:creationId xmlns:a16="http://schemas.microsoft.com/office/drawing/2014/main" id="{1BECEBA3-9D8D-08AF-0E79-37C2F27155CB}"/>
                </a:ext>
              </a:extLst>
            </p:cNvPr>
            <p:cNvCxnSpPr>
              <a:cxnSpLocks/>
            </p:cNvCxnSpPr>
            <p:nvPr/>
          </p:nvCxnSpPr>
          <p:spPr>
            <a:xfrm>
              <a:off x="10463068" y="4708311"/>
              <a:ext cx="674255" cy="0"/>
            </a:xfrm>
            <a:prstGeom prst="straightConnector1">
              <a:avLst/>
            </a:prstGeom>
            <a:ln w="15875" cap="flat" cmpd="sng" algn="ctr">
              <a:solidFill>
                <a:schemeClr val="tx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grpSp>
      <p:cxnSp>
        <p:nvCxnSpPr>
          <p:cNvPr id="50" name="Connector: Elbow 49">
            <a:extLst>
              <a:ext uri="{FF2B5EF4-FFF2-40B4-BE49-F238E27FC236}">
                <a16:creationId xmlns:a16="http://schemas.microsoft.com/office/drawing/2014/main" id="{5C70F206-6413-FA18-654C-65A5AD0C3B57}"/>
              </a:ext>
            </a:extLst>
          </p:cNvPr>
          <p:cNvCxnSpPr>
            <a:cxnSpLocks/>
            <a:stCxn id="41" idx="3"/>
            <a:endCxn id="37" idx="1"/>
          </p:cNvCxnSpPr>
          <p:nvPr/>
        </p:nvCxnSpPr>
        <p:spPr>
          <a:xfrm flipV="1">
            <a:off x="6096000" y="4651407"/>
            <a:ext cx="3813858" cy="684031"/>
          </a:xfrm>
          <a:prstGeom prst="bentConnector3">
            <a:avLst>
              <a:gd name="adj1" fmla="val 50000"/>
            </a:avLst>
          </a:prstGeom>
          <a:noFill/>
          <a:ln w="19050" cap="flat" cmpd="sng" algn="ctr">
            <a:solidFill>
              <a:schemeClr val="accent2"/>
            </a:solidFill>
            <a:prstDash val="dash"/>
            <a:tailEnd type="triangle"/>
          </a:ln>
          <a:effectLst/>
        </p:spPr>
      </p:cxnSp>
      <p:cxnSp>
        <p:nvCxnSpPr>
          <p:cNvPr id="52" name="Connector: Elbow 51">
            <a:extLst>
              <a:ext uri="{FF2B5EF4-FFF2-40B4-BE49-F238E27FC236}">
                <a16:creationId xmlns:a16="http://schemas.microsoft.com/office/drawing/2014/main" id="{37E0BC87-270D-E101-DE22-EAD8D2A984F5}"/>
              </a:ext>
            </a:extLst>
          </p:cNvPr>
          <p:cNvCxnSpPr>
            <a:cxnSpLocks/>
            <a:stCxn id="39" idx="3"/>
            <a:endCxn id="23" idx="1"/>
          </p:cNvCxnSpPr>
          <p:nvPr/>
        </p:nvCxnSpPr>
        <p:spPr>
          <a:xfrm>
            <a:off x="4315326" y="4004769"/>
            <a:ext cx="6999183" cy="101358"/>
          </a:xfrm>
          <a:prstGeom prst="bentConnector3">
            <a:avLst>
              <a:gd name="adj1" fmla="val 6019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358108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p:txBody>
          <a:bodyPr tIns="0" bIns="2556000">
            <a:normAutofit fontScale="90000"/>
          </a:bodyPr>
          <a:lstStyle/>
          <a:p>
            <a:pPr>
              <a:lnSpc>
                <a:spcPts val="5200"/>
              </a:lnSpc>
            </a:pPr>
            <a:br>
              <a:rPr lang="en-GB"/>
            </a:br>
            <a:br>
              <a:rPr lang="en-GB"/>
            </a:br>
            <a:br>
              <a:rPr lang="en-GB"/>
            </a:br>
            <a:br>
              <a:rPr lang="en-GB"/>
            </a:br>
            <a:br>
              <a:rPr lang="en-GB"/>
            </a:br>
            <a:br>
              <a:rPr lang="en-GB"/>
            </a:br>
            <a:br>
              <a:rPr lang="en-GB"/>
            </a:br>
            <a:br>
              <a:rPr lang="en-GB"/>
            </a:br>
            <a:r>
              <a:rPr lang="en-GB" sz="5300"/>
              <a:t>How to provide </a:t>
            </a:r>
            <a:br>
              <a:rPr lang="en-GB" sz="5300"/>
            </a:br>
            <a:r>
              <a:rPr lang="en-GB" sz="5300"/>
              <a:t>Final Deliverables</a:t>
            </a:r>
            <a:endParaRPr lang="en-GB"/>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a:xfrm>
            <a:off x="428626" y="847809"/>
            <a:ext cx="936000" cy="936000"/>
          </a:xfrm>
        </p:spPr>
        <p:txBody>
          <a:bodyPr>
            <a:normAutofit fontScale="77500" lnSpcReduction="20000"/>
          </a:bodyPr>
          <a:lstStyle/>
          <a:p>
            <a:r>
              <a:rPr lang="en-GB"/>
              <a:t>6</a:t>
            </a:r>
          </a:p>
        </p:txBody>
      </p:sp>
      <p:sp>
        <p:nvSpPr>
          <p:cNvPr id="9" name="Text Placeholder 14">
            <a:extLst>
              <a:ext uri="{FF2B5EF4-FFF2-40B4-BE49-F238E27FC236}">
                <a16:creationId xmlns:a16="http://schemas.microsoft.com/office/drawing/2014/main" id="{1635268B-F6F1-0BDF-8D65-39537A8C2E58}"/>
              </a:ext>
            </a:extLst>
          </p:cNvPr>
          <p:cNvSpPr txBox="1">
            <a:spLocks/>
          </p:cNvSpPr>
          <p:nvPr/>
        </p:nvSpPr>
        <p:spPr>
          <a:xfrm>
            <a:off x="428626" y="5665637"/>
            <a:ext cx="1931116" cy="531008"/>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Return to Contents</a:t>
            </a:r>
            <a:endPar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
        <p:nvSpPr>
          <p:cNvPr id="5" name="TextBox 4">
            <a:extLst>
              <a:ext uri="{FF2B5EF4-FFF2-40B4-BE49-F238E27FC236}">
                <a16:creationId xmlns:a16="http://schemas.microsoft.com/office/drawing/2014/main" id="{3281665E-64A9-DAD0-5AB0-0E2F8E7B4507}"/>
              </a:ext>
            </a:extLst>
          </p:cNvPr>
          <p:cNvSpPr txBox="1"/>
          <p:nvPr/>
        </p:nvSpPr>
        <p:spPr>
          <a:xfrm>
            <a:off x="854858" y="4985911"/>
            <a:ext cx="2618223" cy="4247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rPr>
              <a:t>Click the link to see the training video, </a:t>
            </a:r>
            <a:r>
              <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5"/>
              </a:rPr>
              <a:t>How to provide final deliverables</a:t>
            </a:r>
            <a:endParaRPr kumimoji="0" lang="en-US"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2" name="Graphic 11" descr="Information with solid fill">
            <a:extLst>
              <a:ext uri="{FF2B5EF4-FFF2-40B4-BE49-F238E27FC236}">
                <a16:creationId xmlns:a16="http://schemas.microsoft.com/office/drawing/2014/main" id="{19BD12E5-6BFB-A5B7-0D78-62C761C1527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618" y="4919299"/>
            <a:ext cx="531008" cy="531008"/>
          </a:xfrm>
          <a:prstGeom prst="rect">
            <a:avLst/>
          </a:prstGeom>
        </p:spPr>
      </p:pic>
    </p:spTree>
    <p:extLst>
      <p:ext uri="{BB962C8B-B14F-4D97-AF65-F5344CB8AC3E}">
        <p14:creationId xmlns:p14="http://schemas.microsoft.com/office/powerpoint/2010/main" val="312369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Final Deliverables</a:t>
            </a:r>
          </a:p>
        </p:txBody>
      </p:sp>
      <p:grpSp>
        <p:nvGrpSpPr>
          <p:cNvPr id="7" name="Group 6">
            <a:extLst>
              <a:ext uri="{FF2B5EF4-FFF2-40B4-BE49-F238E27FC236}">
                <a16:creationId xmlns:a16="http://schemas.microsoft.com/office/drawing/2014/main" id="{07FC923F-44C2-9D17-43CC-C51AEDC361D2}"/>
              </a:ext>
            </a:extLst>
          </p:cNvPr>
          <p:cNvGrpSpPr/>
          <p:nvPr/>
        </p:nvGrpSpPr>
        <p:grpSpPr>
          <a:xfrm>
            <a:off x="406633" y="2631032"/>
            <a:ext cx="4240071" cy="797968"/>
            <a:chOff x="4314305" y="3009825"/>
            <a:chExt cx="2976163" cy="560106"/>
          </a:xfrm>
        </p:grpSpPr>
        <p:sp>
          <p:nvSpPr>
            <p:cNvPr id="9" name="Rounded Rectangle 4">
              <a:extLst>
                <a:ext uri="{FF2B5EF4-FFF2-40B4-BE49-F238E27FC236}">
                  <a16:creationId xmlns:a16="http://schemas.microsoft.com/office/drawing/2014/main" id="{5E45F13F-7AA6-4CDB-417E-B9A7989A2F7D}"/>
                </a:ext>
              </a:extLst>
            </p:cNvPr>
            <p:cNvSpPr/>
            <p:nvPr/>
          </p:nvSpPr>
          <p:spPr>
            <a:xfrm>
              <a:off x="4510891" y="3203260"/>
              <a:ext cx="2779577" cy="366671"/>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Accept</a:t>
              </a:r>
            </a:p>
          </p:txBody>
        </p:sp>
        <p:sp>
          <p:nvSpPr>
            <p:cNvPr id="12" name="Oval 11">
              <a:extLst>
                <a:ext uri="{FF2B5EF4-FFF2-40B4-BE49-F238E27FC236}">
                  <a16:creationId xmlns:a16="http://schemas.microsoft.com/office/drawing/2014/main" id="{B96AE5DB-1C46-76E9-8BC9-6FFE672B529B}"/>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8" name="Rounded Rectangle 4">
            <a:extLst>
              <a:ext uri="{FF2B5EF4-FFF2-40B4-BE49-F238E27FC236}">
                <a16:creationId xmlns:a16="http://schemas.microsoft.com/office/drawing/2014/main" id="{A475C4D0-C3F5-5F83-5B50-143713ADBF63}"/>
              </a:ext>
            </a:extLst>
          </p:cNvPr>
          <p:cNvSpPr/>
          <p:nvPr/>
        </p:nvSpPr>
        <p:spPr>
          <a:xfrm>
            <a:off x="1222264" y="1454507"/>
            <a:ext cx="4464000" cy="832254"/>
          </a:xfrm>
          <a:prstGeom prst="roundRect">
            <a:avLst>
              <a:gd name="adj" fmla="val 0"/>
            </a:avLst>
          </a:prstGeom>
          <a:solidFill>
            <a:schemeClr val="tx1"/>
          </a:solidFill>
          <a:ln w="6350" cap="flat" cmpd="sng" algn="ctr">
            <a:noFill/>
            <a:prstDash val="solid"/>
          </a:ln>
          <a:effectLst/>
        </p:spPr>
        <p:txBody>
          <a:bodyPr lIns="180000" tIns="36000" rIns="180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3F4444"/>
                </a:solidFill>
                <a:effectLst/>
                <a:uLnTx/>
                <a:uFillTx/>
                <a:latin typeface="Calibri Light" panose="020F0302020204030204" pitchFamily="34" charset="0"/>
                <a:ea typeface="+mn-ea"/>
                <a:cs typeface="Calibri Light" panose="020F0302020204030204" pitchFamily="34" charset="0"/>
              </a:rPr>
              <a:t>If</a:t>
            </a:r>
            <a:r>
              <a:rPr kumimoji="0" lang="en-GB" sz="1200" b="0" i="0" u="none" strike="noStrike" kern="1200" cap="none" spc="0" normalizeH="0" baseline="0" noProof="0">
                <a:ln>
                  <a:noFill/>
                </a:ln>
                <a:solidFill>
                  <a:srgbClr val="000000"/>
                </a:solidFill>
                <a:effectLst/>
                <a:uLnTx/>
                <a:uFillTx/>
                <a:latin typeface="Calibri Light" panose="020F0302020204030204" pitchFamily="34" charset="0"/>
                <a:ea typeface="+mn-ea"/>
                <a:cs typeface="Calibri Light" panose="020F0302020204030204" pitchFamily="34" charset="0"/>
              </a:rPr>
              <a:t>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When a lifecycle of the study is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Closing</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task appears in the taskbar for the Investigator: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Final Deliverables Requested </a:t>
            </a:r>
            <a:b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with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Due Date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Instructions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mc:AlternateContent xmlns:mc="http://schemas.openxmlformats.org/markup-compatibility/2006" xmlns:a14="http://schemas.microsoft.com/office/drawing/2010/main">
        <mc:Choice Requires="a14">
          <p:sp>
            <p:nvSpPr>
              <p:cNvPr id="4" name="Rounded Rectangle 4">
                <a:extLst>
                  <a:ext uri="{FF2B5EF4-FFF2-40B4-BE49-F238E27FC236}">
                    <a16:creationId xmlns:a16="http://schemas.microsoft.com/office/drawing/2014/main" id="{8A24BCBF-E008-D5F8-055F-6BC456C578CE}"/>
                  </a:ext>
                </a:extLst>
              </p:cNvPr>
              <p:cNvSpPr/>
              <p:nvPr/>
            </p:nvSpPr>
            <p:spPr>
              <a:xfrm>
                <a:off x="1726264" y="3921845"/>
                <a:ext cx="3960000" cy="740165"/>
              </a:xfrm>
              <a:prstGeom prst="roundRect">
                <a:avLst>
                  <a:gd name="adj" fmla="val 0"/>
                </a:avLst>
              </a:prstGeom>
              <a:solidFill>
                <a:srgbClr val="F8D580"/>
              </a:solidFill>
              <a:ln w="19050" cap="flat" cmpd="sng" algn="ctr">
                <a:solidFill>
                  <a:schemeClr val="accent2"/>
                </a:solid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300"/>
                  </a:spcAft>
                  <a:buClrTx/>
                  <a:buSzPts val="2400"/>
                  <a:buFontTx/>
                  <a:buNone/>
                  <a:tabLst/>
                  <a:defRPr/>
                </a:pPr>
                <a:r>
                  <a:rPr lang="en-GB" sz="1200" kern="0">
                    <a:solidFill>
                      <a:srgbClr val="000000"/>
                    </a:solidFill>
                    <a:latin typeface="Calibri" panose="020F0502020204030204" pitchFamily="34" charset="0"/>
                    <a:ea typeface="Calibri" panose="020F0502020204030204" pitchFamily="34" charset="0"/>
                    <a:cs typeface="Calibri" panose="020F0502020204030204" pitchFamily="34" charset="0"/>
                  </a:rPr>
                  <a:t>T</a:t>
                </a:r>
                <a:r>
                  <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o upload a document, </a:t>
                </a:r>
                <a:r>
                  <a:rPr kumimoji="0" lang="en-GB" sz="1200" b="0"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see </a:t>
                </a:r>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Appendix </a:t>
                </a:r>
                <a14:m>
                  <m:oMath xmlns:m="http://schemas.openxmlformats.org/officeDocument/2006/math">
                    <m:r>
                      <a:rPr kumimoji="0" lang="en-GB" sz="12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Calibri Light" panose="020F0302020204030204" pitchFamily="34" charset="0"/>
                      </a:rPr>
                      <m:t>→</m:t>
                    </m:r>
                  </m:oMath>
                </a14:m>
                <a:r>
                  <a:rPr kumimoji="0" lang="en-GB" sz="1200" b="1" i="0" u="none" strike="noStrike" kern="0" cap="none" spc="0" normalizeH="0" baseline="0" noProof="0">
                    <a:ln>
                      <a:noFill/>
                    </a:ln>
                    <a:solidFill>
                      <a:srgbClr val="000000"/>
                    </a:solidFill>
                    <a:effectLst/>
                    <a:uLnTx/>
                    <a:uFillTx/>
                    <a:latin typeface="Calibri"/>
                    <a:ea typeface="+mn-ea"/>
                    <a:cs typeface="Calibri Light" panose="020F0302020204030204" pitchFamily="34" charset="0"/>
                  </a:rPr>
                  <a:t> </a:t>
                </a:r>
                <a:r>
                  <a:rPr kumimoji="0" lang="en-GB" sz="1200" b="1" i="0" u="sng" strike="noStrike" kern="0" cap="none" spc="0" normalizeH="0" baseline="0" noProof="0">
                    <a:ln>
                      <a:noFill/>
                    </a:ln>
                    <a:solidFill>
                      <a:srgbClr val="000000"/>
                    </a:solidFill>
                    <a:effectLst/>
                    <a:uLnTx/>
                    <a:uFillTx/>
                    <a:latin typeface="Calibri"/>
                    <a:ea typeface="+mn-ea"/>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How to upload a document</a:t>
                </a:r>
                <a:endParaRPr kumimoji="0" lang="en-US" sz="12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4" name="Rounded Rectangle 4">
                <a:extLst>
                  <a:ext uri="{FF2B5EF4-FFF2-40B4-BE49-F238E27FC236}">
                    <a16:creationId xmlns:a16="http://schemas.microsoft.com/office/drawing/2014/main" id="{8A24BCBF-E008-D5F8-055F-6BC456C578CE}"/>
                  </a:ext>
                </a:extLst>
              </p:cNvPr>
              <p:cNvSpPr>
                <a:spLocks noRot="1" noChangeAspect="1" noMove="1" noResize="1" noEditPoints="1" noAdjustHandles="1" noChangeArrowheads="1" noChangeShapeType="1" noTextEdit="1"/>
              </p:cNvSpPr>
              <p:nvPr/>
            </p:nvSpPr>
            <p:spPr>
              <a:xfrm>
                <a:off x="1726264" y="3921845"/>
                <a:ext cx="3960000" cy="740165"/>
              </a:xfrm>
              <a:prstGeom prst="roundRect">
                <a:avLst>
                  <a:gd name="adj" fmla="val 0"/>
                </a:avLst>
              </a:prstGeom>
              <a:blipFill>
                <a:blip r:embed="rId4"/>
                <a:stretch>
                  <a:fillRect/>
                </a:stretch>
              </a:blipFill>
              <a:ln w="19050" cap="flat" cmpd="sng" algn="ctr">
                <a:solidFill>
                  <a:schemeClr val="accent2"/>
                </a:solidFill>
                <a:prstDash val="solid"/>
              </a:ln>
              <a:effectLst/>
            </p:spPr>
            <p:txBody>
              <a:bodyPr/>
              <a:lstStyle/>
              <a:p>
                <a:r>
                  <a:rPr lang="en-US">
                    <a:noFill/>
                  </a:rPr>
                  <a:t> </a:t>
                </a:r>
              </a:p>
            </p:txBody>
          </p:sp>
        </mc:Fallback>
      </mc:AlternateContent>
      <p:pic>
        <p:nvPicPr>
          <p:cNvPr id="10" name="Picture 9" descr="A screenshot of a computer&#10;&#10;Description automatically generated">
            <a:extLst>
              <a:ext uri="{FF2B5EF4-FFF2-40B4-BE49-F238E27FC236}">
                <a16:creationId xmlns:a16="http://schemas.microsoft.com/office/drawing/2014/main" id="{685A5A15-CCC2-C80E-8855-ADFE7B7F9B02}"/>
              </a:ext>
            </a:extLst>
          </p:cNvPr>
          <p:cNvPicPr>
            <a:picLocks noChangeAspect="1"/>
          </p:cNvPicPr>
          <p:nvPr/>
        </p:nvPicPr>
        <p:blipFill rotWithShape="1">
          <a:blip r:embed="rId5"/>
          <a:srcRect l="71" r="-51"/>
          <a:stretch/>
        </p:blipFill>
        <p:spPr>
          <a:xfrm>
            <a:off x="6924616" y="1270141"/>
            <a:ext cx="4860751" cy="2371748"/>
          </a:xfrm>
          <a:prstGeom prst="rect">
            <a:avLst/>
          </a:prstGeom>
          <a:ln w="12700">
            <a:solidFill>
              <a:schemeClr val="accent2"/>
            </a:solidFill>
          </a:ln>
        </p:spPr>
      </p:pic>
      <p:pic>
        <p:nvPicPr>
          <p:cNvPr id="22" name="Picture 21" descr="A screenshot of a computer&#10;&#10;Description automatically generated">
            <a:extLst>
              <a:ext uri="{FF2B5EF4-FFF2-40B4-BE49-F238E27FC236}">
                <a16:creationId xmlns:a16="http://schemas.microsoft.com/office/drawing/2014/main" id="{2A34FD87-7542-2CC1-8116-F6E8AC623B4D}"/>
              </a:ext>
            </a:extLst>
          </p:cNvPr>
          <p:cNvPicPr>
            <a:picLocks noChangeAspect="1"/>
          </p:cNvPicPr>
          <p:nvPr/>
        </p:nvPicPr>
        <p:blipFill rotWithShape="1">
          <a:blip r:embed="rId6"/>
          <a:srcRect l="209" r="679" b="-457"/>
          <a:stretch/>
        </p:blipFill>
        <p:spPr>
          <a:xfrm>
            <a:off x="6924616" y="3720083"/>
            <a:ext cx="4860751" cy="2454044"/>
          </a:xfrm>
          <a:prstGeom prst="rect">
            <a:avLst/>
          </a:prstGeom>
          <a:ln w="12700">
            <a:solidFill>
              <a:srgbClr val="F0AB00"/>
            </a:solidFill>
          </a:ln>
        </p:spPr>
      </p:pic>
      <p:cxnSp>
        <p:nvCxnSpPr>
          <p:cNvPr id="19" name="Connector: Elbow 18">
            <a:extLst>
              <a:ext uri="{FF2B5EF4-FFF2-40B4-BE49-F238E27FC236}">
                <a16:creationId xmlns:a16="http://schemas.microsoft.com/office/drawing/2014/main" id="{D92BFB76-8402-1463-7A48-9D918C181DFE}"/>
              </a:ext>
            </a:extLst>
          </p:cNvPr>
          <p:cNvCxnSpPr>
            <a:cxnSpLocks/>
            <a:stCxn id="9" idx="3"/>
            <a:endCxn id="6" idx="1"/>
          </p:cNvCxnSpPr>
          <p:nvPr/>
        </p:nvCxnSpPr>
        <p:spPr>
          <a:xfrm flipV="1">
            <a:off x="4646704" y="1931788"/>
            <a:ext cx="6538747" cy="1236019"/>
          </a:xfrm>
          <a:prstGeom prst="bentConnector3">
            <a:avLst>
              <a:gd name="adj1" fmla="val 50000"/>
            </a:avLst>
          </a:prstGeom>
          <a:noFill/>
          <a:ln w="19050" cap="flat" cmpd="sng" algn="ctr">
            <a:solidFill>
              <a:schemeClr val="accent1"/>
            </a:solidFill>
            <a:prstDash val="dash"/>
            <a:tailEnd type="triangle"/>
          </a:ln>
          <a:effectLst/>
        </p:spPr>
      </p:cxnSp>
      <p:cxnSp>
        <p:nvCxnSpPr>
          <p:cNvPr id="27" name="Connector: Elbow 26">
            <a:extLst>
              <a:ext uri="{FF2B5EF4-FFF2-40B4-BE49-F238E27FC236}">
                <a16:creationId xmlns:a16="http://schemas.microsoft.com/office/drawing/2014/main" id="{15CA201A-99EA-C7D2-E0D5-644339A3AB3A}"/>
              </a:ext>
            </a:extLst>
          </p:cNvPr>
          <p:cNvCxnSpPr>
            <a:cxnSpLocks/>
            <a:stCxn id="21" idx="3"/>
            <a:endCxn id="30" idx="1"/>
          </p:cNvCxnSpPr>
          <p:nvPr/>
        </p:nvCxnSpPr>
        <p:spPr>
          <a:xfrm flipV="1">
            <a:off x="4606884" y="4576500"/>
            <a:ext cx="6578567" cy="1090701"/>
          </a:xfrm>
          <a:prstGeom prst="bentConnector3">
            <a:avLst>
              <a:gd name="adj1" fmla="val 27035"/>
            </a:avLst>
          </a:prstGeom>
          <a:noFill/>
          <a:ln w="19050" cap="flat" cmpd="sng" algn="ctr">
            <a:solidFill>
              <a:schemeClr val="accent2"/>
            </a:solidFill>
            <a:prstDash val="dash"/>
            <a:tailEnd type="triangle"/>
          </a:ln>
          <a:effectLst/>
        </p:spPr>
      </p:cxnSp>
      <p:grpSp>
        <p:nvGrpSpPr>
          <p:cNvPr id="20" name="Group 19">
            <a:extLst>
              <a:ext uri="{FF2B5EF4-FFF2-40B4-BE49-F238E27FC236}">
                <a16:creationId xmlns:a16="http://schemas.microsoft.com/office/drawing/2014/main" id="{D8B18766-E89E-6C80-7AF5-976A9C1697DB}"/>
              </a:ext>
            </a:extLst>
          </p:cNvPr>
          <p:cNvGrpSpPr/>
          <p:nvPr/>
        </p:nvGrpSpPr>
        <p:grpSpPr>
          <a:xfrm>
            <a:off x="407029" y="5002900"/>
            <a:ext cx="4199855" cy="984286"/>
            <a:chOff x="4406312" y="2815602"/>
            <a:chExt cx="2947932" cy="690886"/>
          </a:xfrm>
        </p:grpSpPr>
        <p:sp>
          <p:nvSpPr>
            <p:cNvPr id="21" name="Rounded Rectangle 4">
              <a:extLst>
                <a:ext uri="{FF2B5EF4-FFF2-40B4-BE49-F238E27FC236}">
                  <a16:creationId xmlns:a16="http://schemas.microsoft.com/office/drawing/2014/main" id="{328D5A78-0C1C-CB7C-8738-5199CAA19AB3}"/>
                </a:ext>
              </a:extLst>
            </p:cNvPr>
            <p:cNvSpPr/>
            <p:nvPr/>
          </p:nvSpPr>
          <p:spPr>
            <a:xfrm>
              <a:off x="4574669" y="3057283"/>
              <a:ext cx="2779575" cy="449205"/>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Follow the instructions shared by AstraZeneca </a:t>
              </a:r>
              <a:br>
                <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and provide the requested information.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p>
          </p:txBody>
        </p:sp>
        <p:sp>
          <p:nvSpPr>
            <p:cNvPr id="24" name="Oval 23">
              <a:extLst>
                <a:ext uri="{FF2B5EF4-FFF2-40B4-BE49-F238E27FC236}">
                  <a16:creationId xmlns:a16="http://schemas.microsoft.com/office/drawing/2014/main" id="{B5DF1FD7-E9C2-682A-0AB4-15040F039499}"/>
                </a:ext>
              </a:extLst>
            </p:cNvPr>
            <p:cNvSpPr/>
            <p:nvPr/>
          </p:nvSpPr>
          <p:spPr>
            <a:xfrm>
              <a:off x="4406312" y="2815602"/>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ea typeface="Calibri"/>
                  <a:cs typeface="Calibri"/>
                </a:rPr>
                <a:t>2</a:t>
              </a:r>
              <a:endParaRPr lang="en-GB" sz="2800" b="1" i="0" u="none" strike="noStrike" kern="0" cap="none" spc="0" normalizeH="0" baseline="0" noProof="0">
                <a:ln>
                  <a:noFill/>
                </a:ln>
                <a:solidFill>
                  <a:srgbClr val="3F4444"/>
                </a:solidFill>
                <a:effectLst/>
                <a:uLnTx/>
                <a:uFillTx/>
                <a:latin typeface="Calibri"/>
                <a:ea typeface="Calibri"/>
                <a:cs typeface="Calibri"/>
              </a:endParaRPr>
            </a:p>
          </p:txBody>
        </p:sp>
      </p:grpSp>
      <p:pic>
        <p:nvPicPr>
          <p:cNvPr id="6" name="Picture 5" descr="A blue rectangle with white text&#10;&#10;Description automatically generated">
            <a:extLst>
              <a:ext uri="{FF2B5EF4-FFF2-40B4-BE49-F238E27FC236}">
                <a16:creationId xmlns:a16="http://schemas.microsoft.com/office/drawing/2014/main" id="{867C2DA4-389B-61BF-5D11-666171C564A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185451" y="1730464"/>
            <a:ext cx="783856" cy="402648"/>
          </a:xfrm>
          <a:prstGeom prst="rect">
            <a:avLst/>
          </a:prstGeom>
          <a:ln w="25400">
            <a:solidFill>
              <a:schemeClr val="accent2"/>
            </a:solidFill>
          </a:ln>
        </p:spPr>
      </p:pic>
      <p:grpSp>
        <p:nvGrpSpPr>
          <p:cNvPr id="29" name="Group 28">
            <a:extLst>
              <a:ext uri="{FF2B5EF4-FFF2-40B4-BE49-F238E27FC236}">
                <a16:creationId xmlns:a16="http://schemas.microsoft.com/office/drawing/2014/main" id="{FF83D89E-DFCB-FAF4-3814-15F1E89D25D5}"/>
              </a:ext>
            </a:extLst>
          </p:cNvPr>
          <p:cNvGrpSpPr/>
          <p:nvPr/>
        </p:nvGrpSpPr>
        <p:grpSpPr>
          <a:xfrm>
            <a:off x="8577466" y="1599267"/>
            <a:ext cx="617495" cy="301269"/>
            <a:chOff x="9518397" y="1797110"/>
            <a:chExt cx="617495" cy="301269"/>
          </a:xfrm>
        </p:grpSpPr>
        <p:sp>
          <p:nvSpPr>
            <p:cNvPr id="16" name="Rectangle 15">
              <a:extLst>
                <a:ext uri="{FF2B5EF4-FFF2-40B4-BE49-F238E27FC236}">
                  <a16:creationId xmlns:a16="http://schemas.microsoft.com/office/drawing/2014/main" id="{74501408-9747-6928-02C3-36A428A2478B}"/>
                </a:ext>
              </a:extLst>
            </p:cNvPr>
            <p:cNvSpPr/>
            <p:nvPr/>
          </p:nvSpPr>
          <p:spPr>
            <a:xfrm>
              <a:off x="9518397" y="1797110"/>
              <a:ext cx="617495" cy="301269"/>
            </a:xfrm>
            <a:prstGeom prst="rect">
              <a:avLst/>
            </a:prstGeom>
            <a:solidFill>
              <a:schemeClr val="bg1"/>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28" name="Picture 27" descr="A close-up of a sign&#10;&#10;Description automatically generated">
              <a:extLst>
                <a:ext uri="{FF2B5EF4-FFF2-40B4-BE49-F238E27FC236}">
                  <a16:creationId xmlns:a16="http://schemas.microsoft.com/office/drawing/2014/main" id="{199EA710-DBB9-A3F2-F815-93E987ADFFA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567595" y="1843909"/>
              <a:ext cx="529550" cy="224165"/>
            </a:xfrm>
            <a:prstGeom prst="rect">
              <a:avLst/>
            </a:prstGeom>
          </p:spPr>
        </p:pic>
      </p:grpSp>
      <p:pic>
        <p:nvPicPr>
          <p:cNvPr id="30" name="Picture 29" descr="A blue sign with white text&#10;&#10;Description automatically generated">
            <a:extLst>
              <a:ext uri="{FF2B5EF4-FFF2-40B4-BE49-F238E27FC236}">
                <a16:creationId xmlns:a16="http://schemas.microsoft.com/office/drawing/2014/main" id="{D6A9E849-A54A-E2A4-F3D7-19FB377DB0B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1949" r="2366" b="6565"/>
          <a:stretch/>
        </p:blipFill>
        <p:spPr>
          <a:xfrm>
            <a:off x="11185451" y="4367152"/>
            <a:ext cx="839770" cy="418695"/>
          </a:xfrm>
          <a:prstGeom prst="rect">
            <a:avLst/>
          </a:prstGeom>
          <a:ln w="25400">
            <a:solidFill>
              <a:schemeClr val="accent2"/>
            </a:solidFill>
          </a:ln>
        </p:spPr>
      </p:pic>
    </p:spTree>
    <p:extLst>
      <p:ext uri="{BB962C8B-B14F-4D97-AF65-F5344CB8AC3E}">
        <p14:creationId xmlns:p14="http://schemas.microsoft.com/office/powerpoint/2010/main" val="192685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Final Deliverables</a:t>
            </a:r>
          </a:p>
        </p:txBody>
      </p:sp>
      <p:sp>
        <p:nvSpPr>
          <p:cNvPr id="8" name="Rounded Rectangle 4">
            <a:extLst>
              <a:ext uri="{FF2B5EF4-FFF2-40B4-BE49-F238E27FC236}">
                <a16:creationId xmlns:a16="http://schemas.microsoft.com/office/drawing/2014/main" id="{E098C6E8-1E41-B74C-B1AA-0B68F611DB4F}"/>
              </a:ext>
            </a:extLst>
          </p:cNvPr>
          <p:cNvSpPr/>
          <p:nvPr/>
        </p:nvSpPr>
        <p:spPr>
          <a:xfrm>
            <a:off x="1010385" y="2255311"/>
            <a:ext cx="3960000" cy="568229"/>
          </a:xfrm>
          <a:prstGeom prst="roundRect">
            <a:avLst>
              <a:gd name="adj" fmla="val 0"/>
            </a:avLst>
          </a:prstGeom>
          <a:solidFill>
            <a:schemeClr val="tx1"/>
          </a:solidFill>
          <a:ln w="6350" cap="flat" cmpd="sng" algn="ctr">
            <a:noFill/>
            <a:prstDash val="solid"/>
          </a:ln>
          <a:effectLst/>
        </p:spPr>
        <p:txBody>
          <a:bodyPr lIns="180000" tIns="0" rIns="180000" bIns="3600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pop-up box appears: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Final Deliverables Requested</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CD1C4A29-FE0E-F125-1547-900782E9C90D}"/>
              </a:ext>
            </a:extLst>
          </p:cNvPr>
          <p:cNvGrpSpPr/>
          <p:nvPr/>
        </p:nvGrpSpPr>
        <p:grpSpPr>
          <a:xfrm>
            <a:off x="407987" y="3696146"/>
            <a:ext cx="4240072" cy="839752"/>
            <a:chOff x="4314305" y="3009825"/>
            <a:chExt cx="2976164" cy="589435"/>
          </a:xfrm>
        </p:grpSpPr>
        <p:sp>
          <p:nvSpPr>
            <p:cNvPr id="7" name="Rounded Rectangle 4">
              <a:extLst>
                <a:ext uri="{FF2B5EF4-FFF2-40B4-BE49-F238E27FC236}">
                  <a16:creationId xmlns:a16="http://schemas.microsoft.com/office/drawing/2014/main" id="{1E810A5A-346C-4DA9-FEAD-48CE64A5D88A}"/>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30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EE2B3723-C3C7-FEBF-CC01-DAD273915C5D}"/>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a:rPr>
                <a:t>3</a:t>
              </a:r>
              <a:endParaRPr lang="en-GB" sz="2800" b="1" i="0" u="none" strike="noStrike" kern="0" cap="none" spc="0" normalizeH="0" baseline="0" noProof="0">
                <a:ln>
                  <a:noFill/>
                </a:ln>
                <a:solidFill>
                  <a:srgbClr val="3F4444"/>
                </a:solidFill>
                <a:effectLst/>
                <a:uLnTx/>
                <a:uFillTx/>
                <a:latin typeface="Calibri"/>
                <a:ea typeface="Calibri"/>
                <a:cs typeface="Calibri" panose="020F0502020204030204" pitchFamily="34" charset="0"/>
              </a:endParaRPr>
            </a:p>
          </p:txBody>
        </p:sp>
      </p:grpSp>
      <p:pic>
        <p:nvPicPr>
          <p:cNvPr id="10" name="Picture 9">
            <a:extLst>
              <a:ext uri="{FF2B5EF4-FFF2-40B4-BE49-F238E27FC236}">
                <a16:creationId xmlns:a16="http://schemas.microsoft.com/office/drawing/2014/main" id="{2E3F9E65-57C0-4285-AF82-0FFBBAEBA06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7531"/>
          <a:stretch/>
        </p:blipFill>
        <p:spPr>
          <a:xfrm>
            <a:off x="5765201" y="2427111"/>
            <a:ext cx="6012000" cy="3175054"/>
          </a:xfrm>
          <a:prstGeom prst="rect">
            <a:avLst/>
          </a:prstGeom>
          <a:ln w="12700">
            <a:solidFill>
              <a:schemeClr val="accent2"/>
            </a:solidFill>
          </a:ln>
        </p:spPr>
      </p:pic>
      <p:cxnSp>
        <p:nvCxnSpPr>
          <p:cNvPr id="5" name="Straight Arrow Connector 4">
            <a:extLst>
              <a:ext uri="{FF2B5EF4-FFF2-40B4-BE49-F238E27FC236}">
                <a16:creationId xmlns:a16="http://schemas.microsoft.com/office/drawing/2014/main" id="{C3883FA0-FE62-AC82-F258-70ABCC4D194C}"/>
              </a:ext>
            </a:extLst>
          </p:cNvPr>
          <p:cNvCxnSpPr>
            <a:cxnSpLocks/>
            <a:stCxn id="7" idx="3"/>
            <a:endCxn id="4" idx="1"/>
          </p:cNvCxnSpPr>
          <p:nvPr/>
        </p:nvCxnSpPr>
        <p:spPr>
          <a:xfrm>
            <a:off x="4648059" y="4253813"/>
            <a:ext cx="4570725" cy="18212"/>
          </a:xfrm>
          <a:prstGeom prst="straightConnector1">
            <a:avLst/>
          </a:prstGeom>
          <a:ln w="19050">
            <a:solidFill>
              <a:schemeClr val="accent1"/>
            </a:solidFill>
            <a:prstDash val="dash"/>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0799EC65-D8AE-87FB-6D41-D335DA6102A7}"/>
              </a:ext>
            </a:extLst>
          </p:cNvPr>
          <p:cNvGrpSpPr/>
          <p:nvPr/>
        </p:nvGrpSpPr>
        <p:grpSpPr>
          <a:xfrm>
            <a:off x="9218784" y="4057206"/>
            <a:ext cx="903411" cy="434239"/>
            <a:chOff x="10039312" y="2621844"/>
            <a:chExt cx="667434" cy="261358"/>
          </a:xfrm>
        </p:grpSpPr>
        <p:sp>
          <p:nvSpPr>
            <p:cNvPr id="4" name="Rectangle 3">
              <a:extLst>
                <a:ext uri="{FF2B5EF4-FFF2-40B4-BE49-F238E27FC236}">
                  <a16:creationId xmlns:a16="http://schemas.microsoft.com/office/drawing/2014/main" id="{81DE9483-E5BD-8892-F616-D867505E8EFA}"/>
                </a:ext>
              </a:extLst>
            </p:cNvPr>
            <p:cNvSpPr/>
            <p:nvPr/>
          </p:nvSpPr>
          <p:spPr>
            <a:xfrm>
              <a:off x="10039312" y="2621844"/>
              <a:ext cx="667434" cy="258588"/>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13" name="Picture 12" descr="A blue and black sign with white text&#10;&#10;Description automatically generated">
              <a:extLst>
                <a:ext uri="{FF2B5EF4-FFF2-40B4-BE49-F238E27FC236}">
                  <a16:creationId xmlns:a16="http://schemas.microsoft.com/office/drawing/2014/main" id="{3B219AF0-6EFB-7EB6-DEF2-28341BE9F8B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076676" y="2657244"/>
              <a:ext cx="592705" cy="225958"/>
            </a:xfrm>
            <a:prstGeom prst="rect">
              <a:avLst/>
            </a:prstGeom>
          </p:spPr>
        </p:pic>
      </p:grpSp>
    </p:spTree>
    <p:extLst>
      <p:ext uri="{BB962C8B-B14F-4D97-AF65-F5344CB8AC3E}">
        <p14:creationId xmlns:p14="http://schemas.microsoft.com/office/powerpoint/2010/main" val="320961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Final Deliverables</a:t>
            </a:r>
          </a:p>
        </p:txBody>
      </p:sp>
      <p:sp>
        <p:nvSpPr>
          <p:cNvPr id="14" name="Rounded Rectangle 4">
            <a:extLst>
              <a:ext uri="{FF2B5EF4-FFF2-40B4-BE49-F238E27FC236}">
                <a16:creationId xmlns:a16="http://schemas.microsoft.com/office/drawing/2014/main" id="{5C7B3BA1-5C52-A0D0-FC39-8A9C0EA9E58B}"/>
              </a:ext>
            </a:extLst>
          </p:cNvPr>
          <p:cNvSpPr/>
          <p:nvPr/>
        </p:nvSpPr>
        <p:spPr>
          <a:xfrm>
            <a:off x="1150329" y="1453563"/>
            <a:ext cx="4500000" cy="1223851"/>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kumimoji="0" lang="en-GB" sz="12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rPr>
              <a:t>The </a:t>
            </a:r>
            <a:r>
              <a:rPr kumimoji="0" lang="en-GB" sz="1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lang="en-GB" sz="1200">
                <a:solidFill>
                  <a:schemeClr val="bg1"/>
                </a:solidFill>
                <a:latin typeface="Calibri" panose="020F0502020204030204" pitchFamily="34" charset="0"/>
                <a:cs typeface="Calibri" panose="020F0502020204030204" pitchFamily="34" charset="0"/>
              </a:rPr>
              <a:t>Local Coordinator will receive the </a:t>
            </a:r>
            <a:r>
              <a:rPr lang="en-GB" sz="1200" b="1">
                <a:solidFill>
                  <a:schemeClr val="bg1"/>
                </a:solidFill>
                <a:latin typeface="Calibri" panose="020F0502020204030204" pitchFamily="34" charset="0"/>
                <a:cs typeface="Calibri" panose="020F0502020204030204" pitchFamily="34" charset="0"/>
              </a:rPr>
              <a:t>Final Deliverables</a:t>
            </a:r>
            <a:r>
              <a:rPr lang="en-GB" sz="1200">
                <a:solidFill>
                  <a:schemeClr val="bg1"/>
                </a:solidFill>
                <a:latin typeface="Calibri" panose="020F0502020204030204" pitchFamily="34" charset="0"/>
                <a:cs typeface="Calibri" panose="020F0502020204030204" pitchFamily="34" charset="0"/>
              </a:rPr>
              <a:t>.</a:t>
            </a:r>
          </a:p>
          <a:p>
            <a:pPr algn="ctr" defTabSz="914378">
              <a:lnSpc>
                <a:spcPts val="1400"/>
              </a:lnSpc>
              <a:buSzPts val="2400"/>
              <a:defRPr/>
            </a:pPr>
            <a:endParaRPr lang="en-GB" sz="1200">
              <a:solidFill>
                <a:schemeClr val="bg1"/>
              </a:solidFill>
              <a:latin typeface="Calibri" panose="020F0502020204030204" pitchFamily="34" charset="0"/>
              <a:cs typeface="Calibri" panose="020F0502020204030204" pitchFamily="34" charset="0"/>
            </a:endParaRPr>
          </a:p>
          <a:p>
            <a:pPr algn="ctr" defTabSz="914378">
              <a:lnSpc>
                <a:spcPts val="1400"/>
              </a:lnSpc>
              <a:buSzPts val="2400"/>
              <a:defRPr/>
            </a:pPr>
            <a:r>
              <a:rPr lang="en-GB" sz="1200">
                <a:solidFill>
                  <a:schemeClr val="bg1"/>
                </a:solidFill>
                <a:latin typeface="Calibri" panose="020F0502020204030204" pitchFamily="34" charset="0"/>
                <a:cs typeface="Calibri" panose="020F0502020204030204" pitchFamily="34" charset="0"/>
              </a:rPr>
              <a:t> If a </a:t>
            </a:r>
            <a:r>
              <a:rPr lang="en-GB" sz="1200" b="1">
                <a:solidFill>
                  <a:schemeClr val="bg1"/>
                </a:solidFill>
                <a:latin typeface="Calibri" panose="020F0502020204030204" pitchFamily="34" charset="0"/>
                <a:cs typeface="Calibri" panose="020F0502020204030204" pitchFamily="34" charset="0"/>
              </a:rPr>
              <a:t>Verdict </a:t>
            </a:r>
            <a:r>
              <a:rPr lang="en-GB" sz="1200">
                <a:solidFill>
                  <a:schemeClr val="bg1"/>
                </a:solidFill>
                <a:latin typeface="Calibri" panose="020F0502020204030204" pitchFamily="34" charset="0"/>
                <a:cs typeface="Calibri" panose="020F0502020204030204" pitchFamily="34" charset="0"/>
              </a:rPr>
              <a:t>of the review</a:t>
            </a:r>
            <a:r>
              <a:rPr lang="en-GB" sz="1200">
                <a:solidFill>
                  <a:schemeClr val="bg1"/>
                </a:solidFill>
                <a:latin typeface="Calibri" panose="020F0502020204030204" pitchFamily="34" charset="0"/>
                <a:ea typeface="Calibri" panose="020F0502020204030204" pitchFamily="34" charset="0"/>
                <a:cs typeface="Calibri" panose="020F0502020204030204" pitchFamily="34" charset="0"/>
              </a:rPr>
              <a:t> is </a:t>
            </a:r>
            <a:r>
              <a:rPr lang="en-GB" sz="1200" b="1">
                <a:solidFill>
                  <a:schemeClr val="bg1"/>
                </a:solidFill>
                <a:latin typeface="Calibri" panose="020F0502020204030204" pitchFamily="34" charset="0"/>
                <a:ea typeface="Calibri" panose="020F0502020204030204" pitchFamily="34" charset="0"/>
                <a:cs typeface="Calibri" panose="020F0502020204030204" pitchFamily="34" charset="0"/>
              </a:rPr>
              <a:t>Additional Information Requested,</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 task appears in the taskbar for the Investigator:</a:t>
            </a:r>
            <a:r>
              <a:rPr lang="en-GB" sz="120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n-GB" sz="1200" b="1">
                <a:solidFill>
                  <a:srgbClr val="FFFFFF"/>
                </a:solidFill>
                <a:latin typeface="Calibri" panose="020F0502020204030204" pitchFamily="34" charset="0"/>
                <a:ea typeface="+mn-lt"/>
                <a:cs typeface="Calibri" panose="020F0502020204030204" pitchFamily="34" charset="0"/>
              </a:rPr>
              <a:t>Add Info Requested/Final Deliverables</a:t>
            </a:r>
            <a:r>
              <a:rPr lang="en-GB" sz="1200" b="1">
                <a:solidFill>
                  <a:srgbClr val="FFFFFF"/>
                </a:solidFill>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with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Due Date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 </a:t>
            </a:r>
            <a:r>
              <a:rPr kumimoji="0" lang="en-GB" sz="12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Instructions</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pic>
        <p:nvPicPr>
          <p:cNvPr id="2" name="Picture 1" descr="A screenshot of a computer&#10;&#10;Description automatically generated">
            <a:extLst>
              <a:ext uri="{FF2B5EF4-FFF2-40B4-BE49-F238E27FC236}">
                <a16:creationId xmlns:a16="http://schemas.microsoft.com/office/drawing/2014/main" id="{44EFA08B-E47A-82F8-B215-355CD65E3F8D}"/>
              </a:ext>
            </a:extLst>
          </p:cNvPr>
          <p:cNvPicPr>
            <a:picLocks noChangeAspect="1"/>
          </p:cNvPicPr>
          <p:nvPr/>
        </p:nvPicPr>
        <p:blipFill>
          <a:blip r:embed="rId3"/>
          <a:stretch>
            <a:fillRect/>
          </a:stretch>
        </p:blipFill>
        <p:spPr>
          <a:xfrm>
            <a:off x="6943060" y="1211119"/>
            <a:ext cx="4781103" cy="2452698"/>
          </a:xfrm>
          <a:prstGeom prst="rect">
            <a:avLst/>
          </a:prstGeom>
          <a:ln>
            <a:solidFill>
              <a:schemeClr val="accent2"/>
            </a:solidFill>
          </a:ln>
        </p:spPr>
      </p:pic>
      <p:pic>
        <p:nvPicPr>
          <p:cNvPr id="4" name="Picture 3" descr="A screenshot of a computer&#10;&#10;Description automatically generated">
            <a:extLst>
              <a:ext uri="{FF2B5EF4-FFF2-40B4-BE49-F238E27FC236}">
                <a16:creationId xmlns:a16="http://schemas.microsoft.com/office/drawing/2014/main" id="{3ECCFE1D-EA91-7553-B1A9-BFF46BE34ED5}"/>
              </a:ext>
            </a:extLst>
          </p:cNvPr>
          <p:cNvPicPr>
            <a:picLocks noChangeAspect="1"/>
          </p:cNvPicPr>
          <p:nvPr/>
        </p:nvPicPr>
        <p:blipFill>
          <a:blip r:embed="rId4"/>
          <a:stretch>
            <a:fillRect/>
          </a:stretch>
        </p:blipFill>
        <p:spPr>
          <a:xfrm>
            <a:off x="6943060" y="3773233"/>
            <a:ext cx="4781103" cy="2416698"/>
          </a:xfrm>
          <a:prstGeom prst="rect">
            <a:avLst/>
          </a:prstGeom>
          <a:ln>
            <a:solidFill>
              <a:schemeClr val="accent2"/>
            </a:solidFill>
          </a:ln>
        </p:spPr>
      </p:pic>
      <p:grpSp>
        <p:nvGrpSpPr>
          <p:cNvPr id="8" name="Group 7">
            <a:extLst>
              <a:ext uri="{FF2B5EF4-FFF2-40B4-BE49-F238E27FC236}">
                <a16:creationId xmlns:a16="http://schemas.microsoft.com/office/drawing/2014/main" id="{6357E490-0743-59BA-AB3A-24F1CCDD3FA6}"/>
              </a:ext>
            </a:extLst>
          </p:cNvPr>
          <p:cNvGrpSpPr/>
          <p:nvPr/>
        </p:nvGrpSpPr>
        <p:grpSpPr>
          <a:xfrm>
            <a:off x="407987" y="2726900"/>
            <a:ext cx="4240072" cy="909070"/>
            <a:chOff x="4314305" y="2961169"/>
            <a:chExt cx="2976164" cy="638091"/>
          </a:xfrm>
        </p:grpSpPr>
        <p:sp>
          <p:nvSpPr>
            <p:cNvPr id="6" name="Rounded Rectangle 4">
              <a:extLst>
                <a:ext uri="{FF2B5EF4-FFF2-40B4-BE49-F238E27FC236}">
                  <a16:creationId xmlns:a16="http://schemas.microsoft.com/office/drawing/2014/main" id="{F035BBE1-F609-6EA9-A8B0-AD10C0D27D37}"/>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Accept</a:t>
              </a:r>
            </a:p>
          </p:txBody>
        </p:sp>
        <p:sp>
          <p:nvSpPr>
            <p:cNvPr id="7" name="Oval 6">
              <a:extLst>
                <a:ext uri="{FF2B5EF4-FFF2-40B4-BE49-F238E27FC236}">
                  <a16:creationId xmlns:a16="http://schemas.microsoft.com/office/drawing/2014/main" id="{A772F72D-622D-C85D-BC56-1E96EEF4DEEE}"/>
                </a:ext>
              </a:extLst>
            </p:cNvPr>
            <p:cNvSpPr/>
            <p:nvPr/>
          </p:nvSpPr>
          <p:spPr>
            <a:xfrm>
              <a:off x="4314305" y="2961169"/>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ea typeface="Calibri"/>
                  <a:cs typeface="Calibri" panose="020F0502020204030204" pitchFamily="34" charset="0"/>
                </a:rPr>
                <a:t>4</a:t>
              </a:r>
              <a:endParaRPr lang="en-GB" sz="2800" b="1" i="0" u="none" strike="noStrike" kern="0" cap="none" spc="0" normalizeH="0" baseline="0" noProof="0">
                <a:ln>
                  <a:noFill/>
                </a:ln>
                <a:solidFill>
                  <a:srgbClr val="3F4444"/>
                </a:solidFill>
                <a:effectLst/>
                <a:uLnTx/>
                <a:uFillTx/>
                <a:latin typeface="Calibri"/>
                <a:ea typeface="Calibri"/>
                <a:cs typeface="Calibri" panose="020F0502020204030204" pitchFamily="34" charset="0"/>
              </a:endParaRPr>
            </a:p>
          </p:txBody>
        </p:sp>
      </p:grpSp>
      <p:pic>
        <p:nvPicPr>
          <p:cNvPr id="22" name="Picture 21" descr="A blue rectangle with white text&#10;&#10;Description automatically generated">
            <a:extLst>
              <a:ext uri="{FF2B5EF4-FFF2-40B4-BE49-F238E27FC236}">
                <a16:creationId xmlns:a16="http://schemas.microsoft.com/office/drawing/2014/main" id="{403B7056-8663-B706-46A0-A836B6798B0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041671" y="1828091"/>
            <a:ext cx="682492" cy="350580"/>
          </a:xfrm>
          <a:prstGeom prst="rect">
            <a:avLst/>
          </a:prstGeom>
          <a:ln w="25400">
            <a:solidFill>
              <a:schemeClr val="accent2"/>
            </a:solidFill>
          </a:ln>
        </p:spPr>
      </p:pic>
      <p:pic>
        <p:nvPicPr>
          <p:cNvPr id="24" name="Picture 23" descr="A blue sign with white text&#10;&#10;Description automatically generated">
            <a:extLst>
              <a:ext uri="{FF2B5EF4-FFF2-40B4-BE49-F238E27FC236}">
                <a16:creationId xmlns:a16="http://schemas.microsoft.com/office/drawing/2014/main" id="{9A0FFDAF-23D8-15EE-2B04-E2B4E8B0029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949" r="2366" b="6565"/>
          <a:stretch/>
        </p:blipFill>
        <p:spPr>
          <a:xfrm>
            <a:off x="10940941" y="4429093"/>
            <a:ext cx="786418" cy="392094"/>
          </a:xfrm>
          <a:prstGeom prst="rect">
            <a:avLst/>
          </a:prstGeom>
          <a:ln w="25400">
            <a:solidFill>
              <a:schemeClr val="accent2"/>
            </a:solidFill>
          </a:ln>
        </p:spPr>
      </p:pic>
      <p:grpSp>
        <p:nvGrpSpPr>
          <p:cNvPr id="12" name="Group 11">
            <a:extLst>
              <a:ext uri="{FF2B5EF4-FFF2-40B4-BE49-F238E27FC236}">
                <a16:creationId xmlns:a16="http://schemas.microsoft.com/office/drawing/2014/main" id="{4A67A91A-5292-8DEC-ECBE-FAF040C699F6}"/>
              </a:ext>
            </a:extLst>
          </p:cNvPr>
          <p:cNvGrpSpPr/>
          <p:nvPr/>
        </p:nvGrpSpPr>
        <p:grpSpPr>
          <a:xfrm>
            <a:off x="414140" y="4821187"/>
            <a:ext cx="4233919" cy="968552"/>
            <a:chOff x="685669" y="4821187"/>
            <a:chExt cx="4233919" cy="968552"/>
          </a:xfrm>
        </p:grpSpPr>
        <p:sp>
          <p:nvSpPr>
            <p:cNvPr id="20" name="Rounded Rectangle 4">
              <a:extLst>
                <a:ext uri="{FF2B5EF4-FFF2-40B4-BE49-F238E27FC236}">
                  <a16:creationId xmlns:a16="http://schemas.microsoft.com/office/drawing/2014/main" id="{CB9248D1-B2E7-CE4F-DD82-4C932AC6AF8A}"/>
                </a:ext>
              </a:extLst>
            </p:cNvPr>
            <p:cNvSpPr/>
            <p:nvPr/>
          </p:nvSpPr>
          <p:spPr>
            <a:xfrm>
              <a:off x="959588" y="5109210"/>
              <a:ext cx="3960000" cy="680529"/>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Follow the instructions shared by AstraZeneca </a:t>
              </a:r>
              <a:br>
                <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and provide the requested information. </a:t>
              </a:r>
              <a:r>
                <a:rPr lang="en-GB" sz="1200" kern="0">
                  <a:solidFill>
                    <a:srgbClr val="FFFFFF"/>
                  </a:solidFill>
                  <a:latin typeface="Calibri"/>
                  <a:ea typeface="Calibri" panose="020F0502020204030204" pitchFamily="34" charset="0"/>
                  <a:cs typeface="Calibri"/>
                </a:rPr>
                <a:t>Click </a:t>
              </a:r>
              <a:r>
                <a:rPr lang="en-GB" sz="1200" b="1" kern="0">
                  <a:solidFill>
                    <a:srgbClr val="FFFFFF"/>
                  </a:solidFill>
                  <a:latin typeface="Calibri"/>
                  <a:ea typeface="Calibri" panose="020F0502020204030204" pitchFamily="34" charset="0"/>
                  <a:cs typeface="Calibri"/>
                </a:rPr>
                <a:t>Complete</a:t>
              </a:r>
              <a:r>
                <a:rPr lang="pl-PL" sz="1200" b="1" kern="0">
                  <a:solidFill>
                    <a:srgbClr val="FFFFFF"/>
                  </a:solidFill>
                  <a:latin typeface="Calibri"/>
                  <a:ea typeface="Calibri" panose="020F0502020204030204" pitchFamily="34" charset="0"/>
                  <a:cs typeface="Calibri"/>
                </a:rPr>
                <a:t> </a:t>
              </a:r>
              <a:endParaRPr lang="en-GB" sz="1200" i="0" u="none" strike="noStrike" kern="0" cap="none" spc="0" normalizeH="0" baseline="0" noProof="0">
                <a:ln>
                  <a:noFill/>
                </a:ln>
                <a:solidFill>
                  <a:srgbClr val="FFFFFF"/>
                </a:solidFill>
                <a:effectLst/>
                <a:uLnTx/>
                <a:uFillTx/>
                <a:latin typeface="Calibri"/>
                <a:ea typeface="Calibri" panose="020F0502020204030204" pitchFamily="34" charset="0"/>
                <a:cs typeface="Calibri" panose="020F0502020204030204" pitchFamily="34" charset="0"/>
              </a:endParaRPr>
            </a:p>
          </p:txBody>
        </p:sp>
        <p:sp>
          <p:nvSpPr>
            <p:cNvPr id="26" name="Oval 25">
              <a:extLst>
                <a:ext uri="{FF2B5EF4-FFF2-40B4-BE49-F238E27FC236}">
                  <a16:creationId xmlns:a16="http://schemas.microsoft.com/office/drawing/2014/main" id="{149FFA95-4F35-9F37-4997-AED1B62ACBE8}"/>
                </a:ext>
              </a:extLst>
            </p:cNvPr>
            <p:cNvSpPr/>
            <p:nvPr/>
          </p:nvSpPr>
          <p:spPr>
            <a:xfrm>
              <a:off x="685669" y="4821187"/>
              <a:ext cx="564172" cy="56417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ea typeface="Calibri"/>
                  <a:cs typeface="Calibri"/>
                </a:rPr>
                <a:t>5</a:t>
              </a:r>
              <a:endParaRPr lang="en-GB" sz="2800" b="1" i="0" u="none" strike="noStrike" kern="0" cap="none" spc="0" normalizeH="0" baseline="0" noProof="0">
                <a:ln>
                  <a:noFill/>
                </a:ln>
                <a:solidFill>
                  <a:srgbClr val="3F4444"/>
                </a:solidFill>
                <a:effectLst/>
                <a:uLnTx/>
                <a:uFillTx/>
                <a:latin typeface="Calibri"/>
                <a:ea typeface="Calibri"/>
                <a:cs typeface="Calibri"/>
              </a:endParaRPr>
            </a:p>
          </p:txBody>
        </p:sp>
      </p:grpSp>
      <p:cxnSp>
        <p:nvCxnSpPr>
          <p:cNvPr id="28" name="Connector: Elbow 27">
            <a:extLst>
              <a:ext uri="{FF2B5EF4-FFF2-40B4-BE49-F238E27FC236}">
                <a16:creationId xmlns:a16="http://schemas.microsoft.com/office/drawing/2014/main" id="{F589FECD-C3D7-08FF-AE3B-07CF0D88A776}"/>
              </a:ext>
            </a:extLst>
          </p:cNvPr>
          <p:cNvCxnSpPr>
            <a:cxnSpLocks/>
            <a:stCxn id="6" idx="3"/>
            <a:endCxn id="22" idx="1"/>
          </p:cNvCxnSpPr>
          <p:nvPr/>
        </p:nvCxnSpPr>
        <p:spPr>
          <a:xfrm flipV="1">
            <a:off x="4648059" y="2003381"/>
            <a:ext cx="6393612" cy="1350504"/>
          </a:xfrm>
          <a:prstGeom prst="bentConnector3">
            <a:avLst>
              <a:gd name="adj1" fmla="val 27304"/>
            </a:avLst>
          </a:prstGeom>
          <a:noFill/>
          <a:ln w="19050" cap="flat" cmpd="sng" algn="ctr">
            <a:solidFill>
              <a:schemeClr val="accent2"/>
            </a:solidFill>
            <a:prstDash val="dash"/>
            <a:tailEnd type="triangle"/>
          </a:ln>
          <a:effectLst/>
        </p:spPr>
      </p:cxnSp>
      <p:cxnSp>
        <p:nvCxnSpPr>
          <p:cNvPr id="30" name="Connector: Elbow 29">
            <a:extLst>
              <a:ext uri="{FF2B5EF4-FFF2-40B4-BE49-F238E27FC236}">
                <a16:creationId xmlns:a16="http://schemas.microsoft.com/office/drawing/2014/main" id="{77B5C208-9F38-9CF6-8582-998A6C934EF7}"/>
              </a:ext>
            </a:extLst>
          </p:cNvPr>
          <p:cNvCxnSpPr>
            <a:cxnSpLocks/>
            <a:stCxn id="20" idx="3"/>
            <a:endCxn id="24" idx="1"/>
          </p:cNvCxnSpPr>
          <p:nvPr/>
        </p:nvCxnSpPr>
        <p:spPr>
          <a:xfrm flipV="1">
            <a:off x="4648059" y="4625140"/>
            <a:ext cx="6292882" cy="824335"/>
          </a:xfrm>
          <a:prstGeom prst="bentConnector3">
            <a:avLst>
              <a:gd name="adj1" fmla="val 17148"/>
            </a:avLst>
          </a:prstGeom>
          <a:noFill/>
          <a:ln w="19050" cap="flat" cmpd="sng" algn="ctr">
            <a:solidFill>
              <a:schemeClr val="accent1"/>
            </a:solidFill>
            <a:prstDash val="dash"/>
            <a:tailEnd type="triangle"/>
          </a:ln>
          <a:effectLst/>
        </p:spPr>
      </p:cxnSp>
      <p:sp>
        <p:nvSpPr>
          <p:cNvPr id="9" name="TextBox 8">
            <a:extLst>
              <a:ext uri="{FF2B5EF4-FFF2-40B4-BE49-F238E27FC236}">
                <a16:creationId xmlns:a16="http://schemas.microsoft.com/office/drawing/2014/main" id="{4FE81E76-E5D1-10D5-5820-A02D601C30CC}"/>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defTabSz="609585">
              <a:defRPr/>
            </a:pPr>
            <a:r>
              <a:rPr lang="en-GB">
                <a:solidFill>
                  <a:srgbClr val="3F4444"/>
                </a:solidFill>
                <a:latin typeface="Calibri"/>
                <a:ea typeface="Calibri"/>
                <a:cs typeface="Calibri"/>
              </a:rPr>
              <a:t>Final Deliverables: Additional Information Requested </a:t>
            </a:r>
            <a:endParaRPr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1074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provide Final Deliverables</a:t>
            </a:r>
          </a:p>
        </p:txBody>
      </p:sp>
      <p:sp>
        <p:nvSpPr>
          <p:cNvPr id="14" name="Rounded Rectangle 4">
            <a:extLst>
              <a:ext uri="{FF2B5EF4-FFF2-40B4-BE49-F238E27FC236}">
                <a16:creationId xmlns:a16="http://schemas.microsoft.com/office/drawing/2014/main" id="{5C7B3BA1-5C52-A0D0-FC39-8A9C0EA9E58B}"/>
              </a:ext>
            </a:extLst>
          </p:cNvPr>
          <p:cNvSpPr/>
          <p:nvPr/>
        </p:nvSpPr>
        <p:spPr>
          <a:xfrm>
            <a:off x="990519" y="2031386"/>
            <a:ext cx="3960000" cy="734930"/>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buSzPts val="2400"/>
              <a:defRPr/>
            </a:pPr>
            <a:r>
              <a:rPr lang="en-GB" sz="1200">
                <a:solidFill>
                  <a:srgbClr val="000000"/>
                </a:solidFill>
                <a:latin typeface="Calibri Light"/>
                <a:cs typeface="Calibri Light"/>
              </a:rPr>
              <a:t> </a:t>
            </a:r>
            <a:r>
              <a:rPr lang="en-GB" sz="1200">
                <a:solidFill>
                  <a:schemeClr val="bg1"/>
                </a:solidFill>
                <a:latin typeface="Calibri Light"/>
                <a:cs typeface="Calibri Light"/>
              </a:rPr>
              <a:t>A pop-up window appears:</a:t>
            </a:r>
            <a:r>
              <a:rPr lang="en-GB" sz="1200">
                <a:solidFill>
                  <a:srgbClr val="000000"/>
                </a:solidFill>
                <a:latin typeface="Calibri Light"/>
                <a:cs typeface="Calibri Light"/>
              </a:rPr>
              <a:t> </a:t>
            </a:r>
          </a:p>
          <a:p>
            <a:pPr algn="ctr" defTabSz="914378">
              <a:lnSpc>
                <a:spcPts val="1400"/>
              </a:lnSpc>
              <a:buSzPts val="2400"/>
              <a:defRPr/>
            </a:pPr>
            <a:r>
              <a:rPr lang="en-GB" sz="1200" b="1">
                <a:solidFill>
                  <a:schemeClr val="bg1"/>
                </a:solidFill>
                <a:cs typeface="Calibri Light"/>
              </a:rPr>
              <a:t>Add Info Requested/Final Deliverables</a:t>
            </a:r>
            <a:r>
              <a:rPr lang="en-GB" sz="1200">
                <a:solidFill>
                  <a:schemeClr val="bg1"/>
                </a:solidFill>
                <a:cs typeface="Calibri Light"/>
              </a:rPr>
              <a:t>.</a:t>
            </a:r>
            <a:endParaRPr lang="en-GB" sz="1200" b="1" i="0" u="none" strike="noStrike" kern="1200" cap="none" spc="0" normalizeH="0" baseline="0" noProof="0">
              <a:ln>
                <a:noFill/>
              </a:ln>
              <a:solidFill>
                <a:schemeClr val="bg1"/>
              </a:solidFill>
              <a:effectLst/>
              <a:uLnTx/>
              <a:uFillTx/>
              <a:ea typeface="Calibri" panose="020F0502020204030204" pitchFamily="34" charset="0"/>
              <a:cs typeface="Calibri Light"/>
            </a:endParaRPr>
          </a:p>
        </p:txBody>
      </p:sp>
      <p:grpSp>
        <p:nvGrpSpPr>
          <p:cNvPr id="8" name="Group 7">
            <a:extLst>
              <a:ext uri="{FF2B5EF4-FFF2-40B4-BE49-F238E27FC236}">
                <a16:creationId xmlns:a16="http://schemas.microsoft.com/office/drawing/2014/main" id="{6357E490-0743-59BA-AB3A-24F1CCDD3FA6}"/>
              </a:ext>
            </a:extLst>
          </p:cNvPr>
          <p:cNvGrpSpPr/>
          <p:nvPr/>
        </p:nvGrpSpPr>
        <p:grpSpPr>
          <a:xfrm>
            <a:off x="407987" y="3300228"/>
            <a:ext cx="4240072" cy="860913"/>
            <a:chOff x="4314305" y="3009825"/>
            <a:chExt cx="2976164" cy="604289"/>
          </a:xfrm>
        </p:grpSpPr>
        <p:sp>
          <p:nvSpPr>
            <p:cNvPr id="6" name="Rounded Rectangle 4">
              <a:extLst>
                <a:ext uri="{FF2B5EF4-FFF2-40B4-BE49-F238E27FC236}">
                  <a16:creationId xmlns:a16="http://schemas.microsoft.com/office/drawing/2014/main" id="{F035BBE1-F609-6EA9-A8B0-AD10C0D27D37}"/>
                </a:ext>
              </a:extLst>
            </p:cNvPr>
            <p:cNvSpPr/>
            <p:nvPr/>
          </p:nvSpPr>
          <p:spPr>
            <a:xfrm>
              <a:off x="4510891" y="3203260"/>
              <a:ext cx="2779578" cy="410854"/>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Click</a:t>
              </a:r>
              <a:r>
                <a:rPr lang="en-GB" sz="1200" kern="0">
                  <a:solidFill>
                    <a:srgbClr val="FFFFFF"/>
                  </a:solidFill>
                  <a:latin typeface="Calibri"/>
                  <a:ea typeface="Calibri" panose="020F0502020204030204" pitchFamily="34" charset="0"/>
                  <a:cs typeface="Calibri"/>
                </a:rPr>
                <a:t> </a:t>
              </a:r>
              <a:r>
                <a:rPr lang="en-GB" sz="1200" b="1" kern="0">
                  <a:solidFill>
                    <a:srgbClr val="FFFFFF"/>
                  </a:solidFill>
                  <a:latin typeface="Calibri"/>
                  <a:ea typeface="Calibri" panose="020F0502020204030204" pitchFamily="34" charset="0"/>
                  <a:cs typeface="Calibri"/>
                </a:rPr>
                <a:t>Complete</a:t>
              </a:r>
              <a:endParaRPr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endParaRPr>
            </a:p>
          </p:txBody>
        </p:sp>
        <p:sp>
          <p:nvSpPr>
            <p:cNvPr id="7" name="Oval 6">
              <a:extLst>
                <a:ext uri="{FF2B5EF4-FFF2-40B4-BE49-F238E27FC236}">
                  <a16:creationId xmlns:a16="http://schemas.microsoft.com/office/drawing/2014/main" id="{A772F72D-622D-C85D-BC56-1E96EEF4DEEE}"/>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ea typeface="Calibri"/>
                  <a:cs typeface="Calibri" panose="020F0502020204030204" pitchFamily="34" charset="0"/>
                </a:rPr>
                <a:t>6</a:t>
              </a:r>
              <a:endParaRPr lang="en-GB" sz="2800" b="1" i="0" u="none" strike="noStrike" kern="0" cap="none" spc="0" normalizeH="0" baseline="0" noProof="0">
                <a:ln>
                  <a:noFill/>
                </a:ln>
                <a:solidFill>
                  <a:srgbClr val="3F4444"/>
                </a:solidFill>
                <a:effectLst/>
                <a:uLnTx/>
                <a:uFillTx/>
                <a:latin typeface="Calibri"/>
                <a:ea typeface="Calibri"/>
                <a:cs typeface="Calibri" panose="020F0502020204030204" pitchFamily="34" charset="0"/>
              </a:endParaRPr>
            </a:p>
          </p:txBody>
        </p:sp>
      </p:grpSp>
      <p:pic>
        <p:nvPicPr>
          <p:cNvPr id="13" name="Picture 12" descr="A screenshot of a computer&#10;&#10;Description automatically generated">
            <a:extLst>
              <a:ext uri="{FF2B5EF4-FFF2-40B4-BE49-F238E27FC236}">
                <a16:creationId xmlns:a16="http://schemas.microsoft.com/office/drawing/2014/main" id="{AAC6803A-E902-D63E-CF39-69F18AEDAEC7}"/>
              </a:ext>
            </a:extLst>
          </p:cNvPr>
          <p:cNvPicPr>
            <a:picLocks noChangeAspect="1"/>
          </p:cNvPicPr>
          <p:nvPr/>
        </p:nvPicPr>
        <p:blipFill>
          <a:blip r:embed="rId3"/>
          <a:stretch>
            <a:fillRect/>
          </a:stretch>
        </p:blipFill>
        <p:spPr>
          <a:xfrm>
            <a:off x="5871444" y="2076208"/>
            <a:ext cx="5845868" cy="3101848"/>
          </a:xfrm>
          <a:prstGeom prst="rect">
            <a:avLst/>
          </a:prstGeom>
          <a:ln w="12700">
            <a:solidFill>
              <a:schemeClr val="accent2"/>
            </a:solidFill>
          </a:ln>
        </p:spPr>
      </p:pic>
      <p:cxnSp>
        <p:nvCxnSpPr>
          <p:cNvPr id="28" name="Connector: Elbow 27">
            <a:extLst>
              <a:ext uri="{FF2B5EF4-FFF2-40B4-BE49-F238E27FC236}">
                <a16:creationId xmlns:a16="http://schemas.microsoft.com/office/drawing/2014/main" id="{F589FECD-C3D7-08FF-AE3B-07CF0D88A776}"/>
              </a:ext>
            </a:extLst>
          </p:cNvPr>
          <p:cNvCxnSpPr>
            <a:cxnSpLocks/>
            <a:stCxn id="6" idx="3"/>
            <a:endCxn id="9" idx="1"/>
          </p:cNvCxnSpPr>
          <p:nvPr/>
        </p:nvCxnSpPr>
        <p:spPr>
          <a:xfrm>
            <a:off x="4648059" y="3868475"/>
            <a:ext cx="4872387" cy="111933"/>
          </a:xfrm>
          <a:prstGeom prst="bentConnector3">
            <a:avLst>
              <a:gd name="adj1" fmla="val 50000"/>
            </a:avLst>
          </a:prstGeom>
          <a:noFill/>
          <a:ln w="19050" cap="flat" cmpd="sng" algn="ctr">
            <a:solidFill>
              <a:schemeClr val="accent2"/>
            </a:solidFill>
            <a:prstDash val="dash"/>
            <a:tailEnd type="triangle"/>
          </a:ln>
          <a:effectLst/>
        </p:spPr>
      </p:cxnSp>
      <p:grpSp>
        <p:nvGrpSpPr>
          <p:cNvPr id="12" name="Group 11">
            <a:extLst>
              <a:ext uri="{FF2B5EF4-FFF2-40B4-BE49-F238E27FC236}">
                <a16:creationId xmlns:a16="http://schemas.microsoft.com/office/drawing/2014/main" id="{D0579780-7822-E948-38DF-92388D0BE63A}"/>
              </a:ext>
            </a:extLst>
          </p:cNvPr>
          <p:cNvGrpSpPr/>
          <p:nvPr/>
        </p:nvGrpSpPr>
        <p:grpSpPr>
          <a:xfrm>
            <a:off x="9520446" y="3809591"/>
            <a:ext cx="846297" cy="345293"/>
            <a:chOff x="10039312" y="2621844"/>
            <a:chExt cx="667434" cy="261358"/>
          </a:xfrm>
        </p:grpSpPr>
        <p:sp>
          <p:nvSpPr>
            <p:cNvPr id="9" name="Rectangle 8">
              <a:extLst>
                <a:ext uri="{FF2B5EF4-FFF2-40B4-BE49-F238E27FC236}">
                  <a16:creationId xmlns:a16="http://schemas.microsoft.com/office/drawing/2014/main" id="{D2322490-CF16-73B0-A79A-4B24F145BA2E}"/>
                </a:ext>
              </a:extLst>
            </p:cNvPr>
            <p:cNvSpPr/>
            <p:nvPr/>
          </p:nvSpPr>
          <p:spPr>
            <a:xfrm>
              <a:off x="10039312" y="2621844"/>
              <a:ext cx="667434" cy="258588"/>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10" name="Picture 9" descr="A blue and black sign with white text&#10;&#10;Description automatically generated">
              <a:extLst>
                <a:ext uri="{FF2B5EF4-FFF2-40B4-BE49-F238E27FC236}">
                  <a16:creationId xmlns:a16="http://schemas.microsoft.com/office/drawing/2014/main" id="{12D7F061-A1AC-8743-DF9B-6C54019C2BE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76676" y="2657244"/>
              <a:ext cx="592705" cy="225958"/>
            </a:xfrm>
            <a:prstGeom prst="rect">
              <a:avLst/>
            </a:prstGeom>
          </p:spPr>
        </p:pic>
      </p:grpSp>
      <p:sp>
        <p:nvSpPr>
          <p:cNvPr id="2" name="TextBox 1">
            <a:extLst>
              <a:ext uri="{FF2B5EF4-FFF2-40B4-BE49-F238E27FC236}">
                <a16:creationId xmlns:a16="http://schemas.microsoft.com/office/drawing/2014/main" id="{4347BA42-23C9-49AC-4532-7F167281ED2B}"/>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defTabSz="609585">
              <a:defRPr/>
            </a:pPr>
            <a:r>
              <a:rPr lang="en-GB">
                <a:solidFill>
                  <a:srgbClr val="3F4444"/>
                </a:solidFill>
                <a:latin typeface="Calibri"/>
                <a:ea typeface="Calibri"/>
                <a:cs typeface="Calibri"/>
              </a:rPr>
              <a:t>Final Deliverables: Additional Information Requested </a:t>
            </a:r>
            <a:endParaRPr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34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5BEC-B84C-FC67-1CAC-5B05899769DF}"/>
              </a:ext>
            </a:extLst>
          </p:cNvPr>
          <p:cNvSpPr>
            <a:spLocks noGrp="1"/>
          </p:cNvSpPr>
          <p:nvPr>
            <p:ph type="title"/>
          </p:nvPr>
        </p:nvSpPr>
        <p:spPr/>
        <p:txBody>
          <a:bodyPr/>
          <a:lstStyle/>
          <a:p>
            <a:r>
              <a:rPr lang="en-GB" sz="3000"/>
              <a:t>VCV Walkthrough </a:t>
            </a:r>
            <a:r>
              <a:rPr lang="en-GB" sz="3000">
                <a:solidFill>
                  <a:srgbClr val="3F4444"/>
                </a:solidFill>
              </a:rPr>
              <a:t>- How to provide Final Deliverables</a:t>
            </a:r>
            <a:endParaRPr lang="en-US"/>
          </a:p>
        </p:txBody>
      </p:sp>
      <p:sp>
        <p:nvSpPr>
          <p:cNvPr id="4" name="Slide Number Placeholder 3">
            <a:extLst>
              <a:ext uri="{FF2B5EF4-FFF2-40B4-BE49-F238E27FC236}">
                <a16:creationId xmlns:a16="http://schemas.microsoft.com/office/drawing/2014/main" id="{16154760-5CF1-1551-53CC-7FE380EA37AD}"/>
              </a:ext>
            </a:extLst>
          </p:cNvPr>
          <p:cNvSpPr>
            <a:spLocks noGrp="1"/>
          </p:cNvSpPr>
          <p:nvPr>
            <p:ph type="sldNum" sz="quarter" idx="22"/>
          </p:nvPr>
        </p:nvSpPr>
        <p:spPr/>
        <p:txBody>
          <a:bodyPr/>
          <a:lstStyle/>
          <a:p>
            <a:fld id="{F8E47D07-9D1E-4FE9-B31A-2F5863681021}" type="slidenum">
              <a:rPr lang="en-GB" smtClean="0"/>
              <a:pPr/>
              <a:t>75</a:t>
            </a:fld>
            <a:endParaRPr lang="en-GB"/>
          </a:p>
        </p:txBody>
      </p:sp>
      <p:sp>
        <p:nvSpPr>
          <p:cNvPr id="5" name="Text Placeholder 4">
            <a:extLst>
              <a:ext uri="{FF2B5EF4-FFF2-40B4-BE49-F238E27FC236}">
                <a16:creationId xmlns:a16="http://schemas.microsoft.com/office/drawing/2014/main" id="{4EEE4EB3-95DD-2AF1-FE26-E3423031A085}"/>
              </a:ext>
            </a:extLst>
          </p:cNvPr>
          <p:cNvSpPr>
            <a:spLocks noGrp="1"/>
          </p:cNvSpPr>
          <p:nvPr>
            <p:ph type="body" sz="quarter" idx="111"/>
          </p:nvPr>
        </p:nvSpPr>
        <p:spPr/>
        <p:txBody>
          <a:bodyPr/>
          <a:lstStyle/>
          <a:p>
            <a:endParaRPr lang="en-US"/>
          </a:p>
        </p:txBody>
      </p:sp>
      <p:sp>
        <p:nvSpPr>
          <p:cNvPr id="6" name="Date Placeholder 5">
            <a:extLst>
              <a:ext uri="{FF2B5EF4-FFF2-40B4-BE49-F238E27FC236}">
                <a16:creationId xmlns:a16="http://schemas.microsoft.com/office/drawing/2014/main" id="{C171C137-B606-0136-A77F-BA824DA6E737}"/>
              </a:ext>
            </a:extLst>
          </p:cNvPr>
          <p:cNvSpPr>
            <a:spLocks noGrp="1"/>
          </p:cNvSpPr>
          <p:nvPr>
            <p:ph type="dt" sz="half" idx="20"/>
          </p:nvPr>
        </p:nvSpPr>
        <p:spPr/>
        <p:txBody>
          <a:bodyPr/>
          <a:lstStyle/>
          <a:p>
            <a:endParaRPr lang="en-GB"/>
          </a:p>
        </p:txBody>
      </p:sp>
      <p:pic>
        <p:nvPicPr>
          <p:cNvPr id="10" name="Content Placeholder 9" descr="A screenshot of a web page&#10;&#10;Description automatically generated">
            <a:extLst>
              <a:ext uri="{FF2B5EF4-FFF2-40B4-BE49-F238E27FC236}">
                <a16:creationId xmlns:a16="http://schemas.microsoft.com/office/drawing/2014/main" id="{DD7F78AC-E721-2E2F-B18E-224C696939CE}"/>
              </a:ext>
            </a:extLst>
          </p:cNvPr>
          <p:cNvPicPr>
            <a:picLocks noGrp="1" noChangeAspect="1"/>
          </p:cNvPicPr>
          <p:nvPr>
            <p:ph sz="quarter" idx="19"/>
          </p:nvPr>
        </p:nvPicPr>
        <p:blipFill>
          <a:blip r:embed="rId2" cstate="print">
            <a:extLst>
              <a:ext uri="{28A0092B-C50C-407E-A947-70E740481C1C}">
                <a14:useLocalDpi xmlns:a14="http://schemas.microsoft.com/office/drawing/2010/main"/>
              </a:ext>
            </a:extLst>
          </a:blip>
          <a:stretch>
            <a:fillRect/>
          </a:stretch>
        </p:blipFill>
        <p:spPr>
          <a:xfrm>
            <a:off x="5772012" y="2168525"/>
            <a:ext cx="6012000" cy="2808781"/>
          </a:xfrm>
          <a:solidFill>
            <a:schemeClr val="bg1"/>
          </a:solidFill>
          <a:ln>
            <a:solidFill>
              <a:srgbClr val="FFC000"/>
            </a:solidFill>
          </a:ln>
        </p:spPr>
      </p:pic>
      <p:sp>
        <p:nvSpPr>
          <p:cNvPr id="12" name="Rounded Rectangle 4">
            <a:extLst>
              <a:ext uri="{FF2B5EF4-FFF2-40B4-BE49-F238E27FC236}">
                <a16:creationId xmlns:a16="http://schemas.microsoft.com/office/drawing/2014/main" id="{20A85EA5-FFDB-10C1-3CC6-0C33642B9D47}"/>
              </a:ext>
            </a:extLst>
          </p:cNvPr>
          <p:cNvSpPr/>
          <p:nvPr/>
        </p:nvSpPr>
        <p:spPr>
          <a:xfrm>
            <a:off x="839788" y="3302699"/>
            <a:ext cx="4454992" cy="1056992"/>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400"/>
              </a:lnSpc>
              <a:spcAft>
                <a:spcPts val="600"/>
              </a:spcAft>
              <a:buSzPts val="2400"/>
              <a:defRPr/>
            </a:pPr>
            <a:r>
              <a:rPr lang="en-GB" sz="1200">
                <a:solidFill>
                  <a:schemeClr val="bg1"/>
                </a:solidFill>
                <a:latin typeface="Calibri"/>
                <a:cs typeface="Segoe UI"/>
              </a:rPr>
              <a:t>Whenever the study is ready to be closed, the Local Coordinator selects </a:t>
            </a:r>
            <a:r>
              <a:rPr lang="en-GB" sz="1200" b="1">
                <a:solidFill>
                  <a:schemeClr val="bg1"/>
                </a:solidFill>
                <a:latin typeface="Calibri"/>
                <a:cs typeface="Segoe UI"/>
              </a:rPr>
              <a:t>Close study</a:t>
            </a:r>
            <a:r>
              <a:rPr lang="en-GB" sz="1200">
                <a:solidFill>
                  <a:schemeClr val="bg1"/>
                </a:solidFill>
                <a:latin typeface="Calibri"/>
                <a:cs typeface="Segoe UI"/>
              </a:rPr>
              <a:t> from the workflow icon dropdown menu and the lifecycle state of the study changes to </a:t>
            </a:r>
            <a:r>
              <a:rPr lang="en-GB" sz="1200" b="1">
                <a:solidFill>
                  <a:schemeClr val="bg1"/>
                </a:solidFill>
                <a:latin typeface="Calibri"/>
                <a:cs typeface="Segoe UI"/>
              </a:rPr>
              <a:t>Closed</a:t>
            </a:r>
            <a:r>
              <a:rPr lang="en-GB" sz="1200">
                <a:solidFill>
                  <a:schemeClr val="bg1"/>
                </a:solidFill>
                <a:latin typeface="Calibri"/>
                <a:cs typeface="Segoe UI"/>
              </a:rPr>
              <a:t>.</a:t>
            </a:r>
            <a:r>
              <a:rPr lang="en-GB" sz="1200" b="1">
                <a:solidFill>
                  <a:schemeClr val="bg1"/>
                </a:solidFill>
                <a:latin typeface="Calibri"/>
                <a:cs typeface="Segoe UI"/>
              </a:rPr>
              <a:t> </a:t>
            </a:r>
          </a:p>
          <a:p>
            <a:pPr algn="ctr" defTabSz="914378">
              <a:lnSpc>
                <a:spcPts val="1400"/>
              </a:lnSpc>
              <a:buSzPts val="2400"/>
              <a:defRPr/>
            </a:pPr>
            <a:r>
              <a:rPr lang="en-GB" sz="1200">
                <a:solidFill>
                  <a:schemeClr val="bg1"/>
                </a:solidFill>
                <a:latin typeface="Calibri"/>
                <a:cs typeface="Segoe UI"/>
              </a:rPr>
              <a:t>Investigators will be notified of the study's closure.</a:t>
            </a:r>
            <a:endParaRPr lang="en-GB" sz="1200" b="1" i="0" u="none" strike="noStrike" kern="1200" cap="none" spc="0" normalizeH="0" baseline="0" noProof="0">
              <a:ln>
                <a:noFill/>
              </a:ln>
              <a:solidFill>
                <a:schemeClr val="bg1"/>
              </a:solidFill>
              <a:effectLst/>
              <a:uLnTx/>
              <a:uFillTx/>
              <a:latin typeface="Calibri"/>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93B5C2B7-BB6A-EF9A-77F7-6666005D2AB2}"/>
              </a:ext>
            </a:extLst>
          </p:cNvPr>
          <p:cNvGrpSpPr/>
          <p:nvPr/>
        </p:nvGrpSpPr>
        <p:grpSpPr>
          <a:xfrm>
            <a:off x="8046358" y="2685085"/>
            <a:ext cx="842459" cy="494050"/>
            <a:chOff x="8787395" y="1680873"/>
            <a:chExt cx="542586" cy="284829"/>
          </a:xfrm>
        </p:grpSpPr>
        <p:sp>
          <p:nvSpPr>
            <p:cNvPr id="8" name="Rectangle 7">
              <a:extLst>
                <a:ext uri="{FF2B5EF4-FFF2-40B4-BE49-F238E27FC236}">
                  <a16:creationId xmlns:a16="http://schemas.microsoft.com/office/drawing/2014/main" id="{C9D747A8-77AC-F36A-C24E-341783E3D911}"/>
                </a:ext>
              </a:extLst>
            </p:cNvPr>
            <p:cNvSpPr/>
            <p:nvPr/>
          </p:nvSpPr>
          <p:spPr>
            <a:xfrm>
              <a:off x="8787395" y="1680873"/>
              <a:ext cx="542586" cy="284829"/>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14" name="Picture 13" descr="A close-up of a sign&#10;&#10;Description automatically generated">
              <a:extLst>
                <a:ext uri="{FF2B5EF4-FFF2-40B4-BE49-F238E27FC236}">
                  <a16:creationId xmlns:a16="http://schemas.microsoft.com/office/drawing/2014/main" id="{88C2B1EC-7945-A550-3F6D-452E54ED382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818511" y="1725545"/>
              <a:ext cx="477889" cy="222299"/>
            </a:xfrm>
            <a:prstGeom prst="rect">
              <a:avLst/>
            </a:prstGeom>
          </p:spPr>
        </p:pic>
      </p:grpSp>
    </p:spTree>
    <p:extLst>
      <p:ext uri="{BB962C8B-B14F-4D97-AF65-F5344CB8AC3E}">
        <p14:creationId xmlns:p14="http://schemas.microsoft.com/office/powerpoint/2010/main" val="104032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p:txBody>
          <a:bodyPr tIns="0" bIns="2556000">
            <a:normAutofit fontScale="90000"/>
          </a:bodyPr>
          <a:lstStyle/>
          <a:p>
            <a:pPr>
              <a:lnSpc>
                <a:spcPts val="5200"/>
              </a:lnSpc>
            </a:pPr>
            <a:br>
              <a:rPr lang="en-GB"/>
            </a:br>
            <a:br>
              <a:rPr lang="en-GB"/>
            </a:br>
            <a:br>
              <a:rPr lang="en-GB"/>
            </a:br>
            <a:br>
              <a:rPr lang="en-GB"/>
            </a:br>
            <a:br>
              <a:rPr lang="en-GB"/>
            </a:br>
            <a:br>
              <a:rPr lang="en-GB"/>
            </a:br>
            <a:br>
              <a:rPr lang="en-GB"/>
            </a:br>
            <a:br>
              <a:rPr lang="en-GB"/>
            </a:br>
            <a:r>
              <a:rPr lang="en-GB" sz="5300"/>
              <a:t>How to upload </a:t>
            </a:r>
            <a:br>
              <a:rPr lang="en-GB" sz="5300"/>
            </a:br>
            <a:r>
              <a:rPr lang="en-GB" sz="5300"/>
              <a:t>a document</a:t>
            </a:r>
            <a:endParaRPr lang="en-GB"/>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p:txBody>
          <a:bodyPr>
            <a:normAutofit fontScale="92500" lnSpcReduction="10000"/>
          </a:bodyPr>
          <a:lstStyle/>
          <a:p>
            <a:r>
              <a:rPr lang="en-GB"/>
              <a:t>7</a:t>
            </a:r>
          </a:p>
        </p:txBody>
      </p:sp>
      <p:sp>
        <p:nvSpPr>
          <p:cNvPr id="9" name="Text Placeholder 14">
            <a:extLst>
              <a:ext uri="{FF2B5EF4-FFF2-40B4-BE49-F238E27FC236}">
                <a16:creationId xmlns:a16="http://schemas.microsoft.com/office/drawing/2014/main" id="{1635268B-F6F1-0BDF-8D65-39537A8C2E58}"/>
              </a:ext>
            </a:extLst>
          </p:cNvPr>
          <p:cNvSpPr txBox="1">
            <a:spLocks/>
          </p:cNvSpPr>
          <p:nvPr/>
        </p:nvSpPr>
        <p:spPr>
          <a:xfrm>
            <a:off x="428626" y="5551293"/>
            <a:ext cx="1931116" cy="612552"/>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hlinkClick r:id="rId3" action="ppaction://hlinksldjump">
                  <a:extLst>
                    <a:ext uri="{A12FA001-AC4F-418D-AE19-62706E023703}">
                      <ahyp:hlinkClr xmlns:ahyp="http://schemas.microsoft.com/office/drawing/2018/hyperlinkcolor" val="tx"/>
                    </a:ext>
                  </a:extLst>
                </a:hlinkClick>
              </a:rPr>
              <a:t>Return to Contents</a:t>
            </a:r>
            <a:endParaRPr kumimoji="0" lang="en-GB" sz="1600" b="0" i="0" u="none" strike="noStrike" kern="1200" cap="none" spc="0" normalizeH="0" baseline="0" noProof="0">
              <a:ln>
                <a:noFill/>
              </a:ln>
              <a:solidFill>
                <a:srgbClr val="FFFFFF"/>
              </a:solidFill>
              <a:effectLst/>
              <a:uLnTx/>
              <a:uFillTx/>
              <a:latin typeface="Calibri"/>
              <a:ea typeface="+mn-ea"/>
              <a:cs typeface="Calibri Light" panose="020F0302020204030204" pitchFamily="34" charset="0"/>
            </a:endParaRP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Tree>
    <p:extLst>
      <p:ext uri="{BB962C8B-B14F-4D97-AF65-F5344CB8AC3E}">
        <p14:creationId xmlns:p14="http://schemas.microsoft.com/office/powerpoint/2010/main" val="407401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F0B9D8-9032-D53D-7CE8-B1B0F7EFB705}"/>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77</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itle 6">
            <a:extLst>
              <a:ext uri="{FF2B5EF4-FFF2-40B4-BE49-F238E27FC236}">
                <a16:creationId xmlns:a16="http://schemas.microsoft.com/office/drawing/2014/main" id="{8423650C-2AAA-25E7-7929-79C5E4F810DC}"/>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upload a document</a:t>
            </a:r>
          </a:p>
        </p:txBody>
      </p:sp>
      <p:sp>
        <p:nvSpPr>
          <p:cNvPr id="14" name="TextBox 13">
            <a:extLst>
              <a:ext uri="{FF2B5EF4-FFF2-40B4-BE49-F238E27FC236}">
                <a16:creationId xmlns:a16="http://schemas.microsoft.com/office/drawing/2014/main" id="{E3C45178-7460-9A11-4CF5-B9988BFDB86F}"/>
              </a:ext>
            </a:extLst>
          </p:cNvPr>
          <p:cNvSpPr txBox="1"/>
          <p:nvPr/>
        </p:nvSpPr>
        <p:spPr>
          <a:xfrm>
            <a:off x="407988" y="934071"/>
            <a:ext cx="658652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Related Documents </a:t>
            </a:r>
          </a:p>
        </p:txBody>
      </p:sp>
      <p:sp>
        <p:nvSpPr>
          <p:cNvPr id="18" name="Text Placeholder 30">
            <a:extLst>
              <a:ext uri="{FF2B5EF4-FFF2-40B4-BE49-F238E27FC236}">
                <a16:creationId xmlns:a16="http://schemas.microsoft.com/office/drawing/2014/main" id="{8F692697-019B-E7B1-B89C-207F47AD2974}"/>
              </a:ext>
              <a:ext uri="{C183D7F6-B498-43B3-948B-1728B52AA6E4}">
                <adec:decorative xmlns:adec="http://schemas.microsoft.com/office/drawing/2017/decorative" val="1"/>
              </a:ext>
            </a:extLst>
          </p:cNvPr>
          <p:cNvSpPr txBox="1">
            <a:spLocks/>
          </p:cNvSpPr>
          <p:nvPr/>
        </p:nvSpPr>
        <p:spPr>
          <a:xfrm>
            <a:off x="11597151" y="6303999"/>
            <a:ext cx="294812" cy="355098"/>
          </a:xfrm>
          <a:prstGeom prst="rect">
            <a:avLst/>
          </a:prstGeom>
          <a: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3865"/>
                </a:solidFill>
                <a:effectLst/>
                <a:uLnTx/>
                <a:uFillTx/>
                <a:latin typeface="Calibri"/>
                <a:ea typeface="+mn-ea"/>
                <a:cs typeface="+mn-cs"/>
              </a:rPr>
              <a:t> </a:t>
            </a:r>
          </a:p>
        </p:txBody>
      </p:sp>
      <p:sp>
        <p:nvSpPr>
          <p:cNvPr id="6" name="Rounded Rectangle 4">
            <a:extLst>
              <a:ext uri="{FF2B5EF4-FFF2-40B4-BE49-F238E27FC236}">
                <a16:creationId xmlns:a16="http://schemas.microsoft.com/office/drawing/2014/main" id="{9DAE856E-6AEC-357A-C8AE-7C4DDC16EFCC}"/>
              </a:ext>
            </a:extLst>
          </p:cNvPr>
          <p:cNvSpPr/>
          <p:nvPr/>
        </p:nvSpPr>
        <p:spPr>
          <a:xfrm>
            <a:off x="2960081" y="2924145"/>
            <a:ext cx="2880000" cy="557573"/>
          </a:xfrm>
          <a:prstGeom prst="roundRect">
            <a:avLst>
              <a:gd name="adj" fmla="val 0"/>
            </a:avLst>
          </a:prstGeom>
          <a:solidFill>
            <a:schemeClr val="tx1"/>
          </a:solidFill>
          <a:ln w="6350" cap="flat" cmpd="sng" algn="ctr">
            <a:noFill/>
            <a:prstDash val="solid"/>
          </a:ln>
          <a:effectLst/>
        </p:spPr>
        <p:txBody>
          <a:bodyPr lIns="288000" tIns="45720" rIns="288000" bIns="4572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a:ea typeface="+mn-ea"/>
                <a:cs typeface="Calibri Light"/>
              </a:rPr>
              <a:t>A pop-up box appears: </a:t>
            </a:r>
            <a:br>
              <a:rPr lang="en-GB" sz="1200" b="0" i="0" u="none" strike="noStrike" kern="0" cap="none" spc="0" normalizeH="0" baseline="0" noProof="0">
                <a:ln>
                  <a:noFill/>
                </a:ln>
                <a:effectLst/>
                <a:uLnTx/>
                <a:uFillTx/>
                <a:latin typeface="Calibri"/>
                <a:cs typeface="Calibri Light" panose="020F0302020204030204" pitchFamily="34" charset="0"/>
              </a:rPr>
            </a:br>
            <a:r>
              <a:rPr kumimoji="0" lang="en-GB" sz="1200" b="1" i="0" u="none" strike="noStrike" kern="0" cap="none" spc="0" normalizeH="0" baseline="0" noProof="0">
                <a:ln>
                  <a:noFill/>
                </a:ln>
                <a:solidFill>
                  <a:srgbClr val="FFFFFF"/>
                </a:solidFill>
                <a:effectLst/>
                <a:uLnTx/>
                <a:uFillTx/>
                <a:latin typeface="Calibri"/>
                <a:ea typeface="+mn-ea"/>
                <a:cs typeface="Calibri Light"/>
              </a:rPr>
              <a:t>Search: Documents</a:t>
            </a:r>
            <a:r>
              <a:rPr lang="en-GB" sz="1200" b="1" kern="0">
                <a:solidFill>
                  <a:srgbClr val="FFFFFF"/>
                </a:solidFill>
                <a:latin typeface="Calibri"/>
                <a:cs typeface="Calibri Light"/>
              </a:rPr>
              <a:t>.</a:t>
            </a:r>
            <a:endParaRPr lang="en-US" sz="1200" b="0" i="0" u="none" strike="noStrike" kern="0" cap="none" spc="0" normalizeH="0" baseline="0" noProof="0">
              <a:ln>
                <a:noFill/>
              </a:ln>
              <a:solidFill>
                <a:schemeClr val="bg1"/>
              </a:solidFill>
              <a:effectLst/>
              <a:uLnTx/>
              <a:uFillTx/>
              <a:latin typeface="Calibri"/>
              <a:cs typeface="Calibri Light" panose="020F0302020204030204" pitchFamily="34" charset="0"/>
            </a:endParaRPr>
          </a:p>
        </p:txBody>
      </p:sp>
      <p:pic>
        <p:nvPicPr>
          <p:cNvPr id="11" name="Picture 10">
            <a:extLst>
              <a:ext uri="{FF2B5EF4-FFF2-40B4-BE49-F238E27FC236}">
                <a16:creationId xmlns:a16="http://schemas.microsoft.com/office/drawing/2014/main" id="{FCA631AB-EF5A-ED14-70ED-78D6EF364CCC}"/>
              </a:ext>
            </a:extLst>
          </p:cNvPr>
          <p:cNvPicPr>
            <a:picLocks noChangeAspect="1"/>
          </p:cNvPicPr>
          <p:nvPr/>
        </p:nvPicPr>
        <p:blipFill rotWithShape="1">
          <a:blip r:embed="rId3"/>
          <a:srcRect l="317" r="152"/>
          <a:stretch/>
        </p:blipFill>
        <p:spPr>
          <a:xfrm>
            <a:off x="6942012" y="3754494"/>
            <a:ext cx="4842000" cy="2416256"/>
          </a:xfrm>
          <a:prstGeom prst="rect">
            <a:avLst/>
          </a:prstGeom>
          <a:ln w="12700">
            <a:solidFill>
              <a:srgbClr val="F0AB00"/>
            </a:solidFill>
          </a:ln>
        </p:spPr>
      </p:pic>
      <p:cxnSp>
        <p:nvCxnSpPr>
          <p:cNvPr id="45" name="Connector: Elbow 44">
            <a:extLst>
              <a:ext uri="{FF2B5EF4-FFF2-40B4-BE49-F238E27FC236}">
                <a16:creationId xmlns:a16="http://schemas.microsoft.com/office/drawing/2014/main" id="{47D12BD4-49EE-E690-3F00-CD8A13D057B0}"/>
              </a:ext>
            </a:extLst>
          </p:cNvPr>
          <p:cNvCxnSpPr>
            <a:cxnSpLocks/>
            <a:stCxn id="19" idx="3"/>
            <a:endCxn id="21" idx="1"/>
          </p:cNvCxnSpPr>
          <p:nvPr/>
        </p:nvCxnSpPr>
        <p:spPr>
          <a:xfrm flipV="1">
            <a:off x="4648059" y="4481777"/>
            <a:ext cx="3509772" cy="860532"/>
          </a:xfrm>
          <a:prstGeom prst="bentConnector3">
            <a:avLst>
              <a:gd name="adj1" fmla="val 50000"/>
            </a:avLst>
          </a:prstGeom>
          <a:noFill/>
          <a:ln w="19050" cap="flat" cmpd="sng" algn="ctr">
            <a:solidFill>
              <a:schemeClr val="accent2"/>
            </a:solidFill>
            <a:prstDash val="dash"/>
            <a:tailEnd type="triangle"/>
          </a:ln>
          <a:effectLst/>
        </p:spPr>
      </p:cxnSp>
      <p:sp>
        <p:nvSpPr>
          <p:cNvPr id="27" name="Rounded Rectangle 4">
            <a:extLst>
              <a:ext uri="{FF2B5EF4-FFF2-40B4-BE49-F238E27FC236}">
                <a16:creationId xmlns:a16="http://schemas.microsoft.com/office/drawing/2014/main" id="{79D7DF07-6156-A416-56AD-2C75EE669FBD}"/>
              </a:ext>
            </a:extLst>
          </p:cNvPr>
          <p:cNvSpPr/>
          <p:nvPr/>
        </p:nvSpPr>
        <p:spPr>
          <a:xfrm>
            <a:off x="1285133" y="3715918"/>
            <a:ext cx="4554948" cy="816903"/>
          </a:xfrm>
          <a:prstGeom prst="roundRect">
            <a:avLst>
              <a:gd name="adj" fmla="val 0"/>
            </a:avLst>
          </a:prstGeom>
          <a:solidFill>
            <a:schemeClr val="tx1"/>
          </a:solidFill>
          <a:ln w="6350" cap="flat" cmpd="sng" algn="ctr">
            <a:noFill/>
            <a:prstDash val="solid"/>
          </a:ln>
          <a:effectLst/>
        </p:spPr>
        <p:txBody>
          <a:bodyPr lIns="288000" tIns="45720" rIns="288000" bIns="45720" rtlCol="0" anchor="ctr">
            <a:normAutofit/>
          </a:bodyPr>
          <a:lstStyle/>
          <a:p>
            <a:pPr algn="ctr" defTabSz="914378">
              <a:lnSpc>
                <a:spcPts val="1400"/>
              </a:lnSpc>
              <a:defRPr/>
            </a:pPr>
            <a:r>
              <a:rPr lang="en-GB" sz="1200" kern="0">
                <a:solidFill>
                  <a:schemeClr val="bg1"/>
                </a:solidFill>
                <a:latin typeface="Calibri"/>
                <a:cs typeface="Calibri"/>
              </a:rPr>
              <a:t>The box shows a</a:t>
            </a:r>
            <a:r>
              <a:rPr lang="en-US" sz="1200" kern="0">
                <a:solidFill>
                  <a:schemeClr val="bg1"/>
                </a:solidFill>
                <a:latin typeface="Calibri"/>
                <a:cs typeface="Calibri"/>
              </a:rPr>
              <a:t> </a:t>
            </a:r>
            <a:r>
              <a:rPr lang="en-US" sz="1200" b="1" kern="0">
                <a:solidFill>
                  <a:schemeClr val="bg1"/>
                </a:solidFill>
                <a:latin typeface="Calibri"/>
                <a:cs typeface="Calibri"/>
              </a:rPr>
              <a:t>list of documents</a:t>
            </a:r>
            <a:r>
              <a:rPr lang="en-US" sz="1200" kern="0">
                <a:solidFill>
                  <a:schemeClr val="bg1"/>
                </a:solidFill>
                <a:latin typeface="Calibri"/>
                <a:cs typeface="Calibri"/>
              </a:rPr>
              <a:t> the user previously uploaded to VCV, </a:t>
            </a:r>
            <a:r>
              <a:rPr lang="en-GB" sz="1200">
                <a:solidFill>
                  <a:schemeClr val="bg1"/>
                </a:solidFill>
                <a:latin typeface="Calibri" panose="020F0502020204030204" pitchFamily="34" charset="0"/>
                <a:cs typeface="Calibri" panose="020F0502020204030204" pitchFamily="34" charset="0"/>
              </a:rPr>
              <a:t>along with those from studies the user is assigned to</a:t>
            </a:r>
            <a:r>
              <a:rPr lang="en-US" sz="1200" kern="0">
                <a:solidFill>
                  <a:schemeClr val="bg1"/>
                </a:solidFill>
                <a:latin typeface="Calibri"/>
                <a:cs typeface="Calibri"/>
              </a:rPr>
              <a:t>. From this view, </a:t>
            </a:r>
            <a:r>
              <a:rPr lang="en-GB" sz="1200" b="1" kern="0">
                <a:solidFill>
                  <a:schemeClr val="bg1"/>
                </a:solidFill>
                <a:latin typeface="Calibri"/>
                <a:cs typeface="Calibri Light"/>
              </a:rPr>
              <a:t>m</a:t>
            </a:r>
            <a:r>
              <a:rPr lang="en-GB" sz="1200" b="1" kern="0">
                <a:solidFill>
                  <a:schemeClr val="bg1"/>
                </a:solidFill>
                <a:latin typeface="Calibri"/>
                <a:ea typeface="Calibri" panose="020F0502020204030204" pitchFamily="34" charset="0"/>
                <a:cs typeface="Calibri Light"/>
              </a:rPr>
              <a:t>ultiple documents </a:t>
            </a:r>
            <a:r>
              <a:rPr lang="en-GB" sz="1200" kern="0">
                <a:solidFill>
                  <a:schemeClr val="bg1"/>
                </a:solidFill>
                <a:latin typeface="Calibri"/>
                <a:ea typeface="Calibri" panose="020F0502020204030204" pitchFamily="34" charset="0"/>
                <a:cs typeface="Calibri Light"/>
              </a:rPr>
              <a:t>can be attached to </a:t>
            </a:r>
            <a:r>
              <a:rPr lang="en-GB" sz="1200" b="1" kern="0">
                <a:solidFill>
                  <a:schemeClr val="bg1"/>
                </a:solidFill>
                <a:latin typeface="Calibri"/>
                <a:ea typeface="Calibri" panose="020F0502020204030204" pitchFamily="34" charset="0"/>
                <a:cs typeface="Calibri Light"/>
              </a:rPr>
              <a:t>one study. </a:t>
            </a:r>
            <a:endParaRPr lang="en-US" sz="1200" b="1"/>
          </a:p>
        </p:txBody>
      </p:sp>
      <p:grpSp>
        <p:nvGrpSpPr>
          <p:cNvPr id="25" name="Group 24">
            <a:extLst>
              <a:ext uri="{FF2B5EF4-FFF2-40B4-BE49-F238E27FC236}">
                <a16:creationId xmlns:a16="http://schemas.microsoft.com/office/drawing/2014/main" id="{2FF401B4-6FD1-6DFE-70F2-BC155F675A80}"/>
              </a:ext>
            </a:extLst>
          </p:cNvPr>
          <p:cNvGrpSpPr/>
          <p:nvPr/>
        </p:nvGrpSpPr>
        <p:grpSpPr>
          <a:xfrm>
            <a:off x="6942423" y="1237114"/>
            <a:ext cx="4841589" cy="2384131"/>
            <a:chOff x="6902968" y="1344292"/>
            <a:chExt cx="4841589" cy="2384131"/>
          </a:xfrm>
        </p:grpSpPr>
        <p:pic>
          <p:nvPicPr>
            <p:cNvPr id="8" name="Picture 7">
              <a:extLst>
                <a:ext uri="{FF2B5EF4-FFF2-40B4-BE49-F238E27FC236}">
                  <a16:creationId xmlns:a16="http://schemas.microsoft.com/office/drawing/2014/main" id="{8766BCF8-0CFA-E270-BB73-4E16304FA35D}"/>
                </a:ext>
              </a:extLst>
            </p:cNvPr>
            <p:cNvPicPr>
              <a:picLocks noChangeAspect="1"/>
            </p:cNvPicPr>
            <p:nvPr/>
          </p:nvPicPr>
          <p:blipFill rotWithShape="1">
            <a:blip r:embed="rId4"/>
            <a:srcRect l="136" r="2"/>
            <a:stretch/>
          </p:blipFill>
          <p:spPr>
            <a:xfrm>
              <a:off x="6902968" y="1344292"/>
              <a:ext cx="4841589" cy="2384131"/>
            </a:xfrm>
            <a:prstGeom prst="rect">
              <a:avLst/>
            </a:prstGeom>
            <a:ln w="12700">
              <a:solidFill>
                <a:srgbClr val="F0AB00"/>
              </a:solidFill>
            </a:ln>
          </p:spPr>
        </p:pic>
        <p:pic>
          <p:nvPicPr>
            <p:cNvPr id="5" name="Picture 4" descr="A white sign with black text&#10;&#10;Description automatically generated">
              <a:extLst>
                <a:ext uri="{FF2B5EF4-FFF2-40B4-BE49-F238E27FC236}">
                  <a16:creationId xmlns:a16="http://schemas.microsoft.com/office/drawing/2014/main" id="{980403D7-F6A3-E2E7-B540-4789E0155E4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34280" y="2043967"/>
              <a:ext cx="653708" cy="313000"/>
            </a:xfrm>
            <a:prstGeom prst="rect">
              <a:avLst/>
            </a:prstGeom>
            <a:ln w="19050">
              <a:solidFill>
                <a:schemeClr val="accent2"/>
              </a:solidFill>
            </a:ln>
          </p:spPr>
        </p:pic>
      </p:grpSp>
      <p:grpSp>
        <p:nvGrpSpPr>
          <p:cNvPr id="2" name="Group 1">
            <a:extLst>
              <a:ext uri="{FF2B5EF4-FFF2-40B4-BE49-F238E27FC236}">
                <a16:creationId xmlns:a16="http://schemas.microsoft.com/office/drawing/2014/main" id="{64C93C7F-E0AA-A24F-69A2-E20D06C00830}"/>
              </a:ext>
            </a:extLst>
          </p:cNvPr>
          <p:cNvGrpSpPr/>
          <p:nvPr/>
        </p:nvGrpSpPr>
        <p:grpSpPr>
          <a:xfrm>
            <a:off x="407987" y="1528237"/>
            <a:ext cx="4240072" cy="956464"/>
            <a:chOff x="4314305" y="3009825"/>
            <a:chExt cx="2976164" cy="671357"/>
          </a:xfrm>
        </p:grpSpPr>
        <p:sp>
          <p:nvSpPr>
            <p:cNvPr id="10" name="Rounded Rectangle 4">
              <a:extLst>
                <a:ext uri="{FF2B5EF4-FFF2-40B4-BE49-F238E27FC236}">
                  <a16:creationId xmlns:a16="http://schemas.microsoft.com/office/drawing/2014/main" id="{B34520F6-495F-13C5-6ADC-0A9B9E0A724E}"/>
                </a:ext>
              </a:extLst>
            </p:cNvPr>
            <p:cNvSpPr/>
            <p:nvPr/>
          </p:nvSpPr>
          <p:spPr>
            <a:xfrm>
              <a:off x="4510891" y="3203260"/>
              <a:ext cx="2779578" cy="477922"/>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To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a document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for an ESR study, go to </a:t>
              </a:r>
              <a:b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Related Documents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section and click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+Add</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0175ED90-CEB7-374C-1E98-3C2A7A2D846C}"/>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1</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grpSp>
        <p:nvGrpSpPr>
          <p:cNvPr id="13" name="Group 12">
            <a:extLst>
              <a:ext uri="{FF2B5EF4-FFF2-40B4-BE49-F238E27FC236}">
                <a16:creationId xmlns:a16="http://schemas.microsoft.com/office/drawing/2014/main" id="{D58D8594-2725-1E52-B67C-F5DDA85EAE6A}"/>
              </a:ext>
            </a:extLst>
          </p:cNvPr>
          <p:cNvGrpSpPr/>
          <p:nvPr/>
        </p:nvGrpSpPr>
        <p:grpSpPr>
          <a:xfrm>
            <a:off x="407987" y="4765593"/>
            <a:ext cx="4240072" cy="882716"/>
            <a:chOff x="4314305" y="3013239"/>
            <a:chExt cx="2976164" cy="619592"/>
          </a:xfrm>
        </p:grpSpPr>
        <p:sp>
          <p:nvSpPr>
            <p:cNvPr id="19" name="Rounded Rectangle 4">
              <a:extLst>
                <a:ext uri="{FF2B5EF4-FFF2-40B4-BE49-F238E27FC236}">
                  <a16:creationId xmlns:a16="http://schemas.microsoft.com/office/drawing/2014/main" id="{062136DB-F7D9-C788-2704-96DFAE5B2672}"/>
                </a:ext>
              </a:extLst>
            </p:cNvPr>
            <p:cNvSpPr/>
            <p:nvPr/>
          </p:nvSpPr>
          <p:spPr>
            <a:xfrm>
              <a:off x="4510891" y="3203258"/>
              <a:ext cx="2779578" cy="429573"/>
            </a:xfrm>
            <a:prstGeom prst="roundRect">
              <a:avLst>
                <a:gd name="adj" fmla="val 0"/>
              </a:avLst>
            </a:prstGeom>
            <a:solidFill>
              <a:schemeClr val="accent1"/>
            </a:solidFill>
            <a:ln w="6350" cap="flat" cmpd="sng" algn="ctr">
              <a:noFill/>
              <a:prstDash val="solid"/>
            </a:ln>
            <a:effectLst/>
          </p:spPr>
          <p:txBody>
            <a:bodyPr lIns="91440" tIns="45720" rIns="91440" bIns="4572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kern="0">
                  <a:solidFill>
                    <a:srgbClr val="FFFFFF"/>
                  </a:solidFill>
                  <a:latin typeface="Calibri"/>
                  <a:ea typeface="Calibri" panose="020F0502020204030204" pitchFamily="34" charset="0"/>
                  <a:cs typeface="Calibri"/>
                </a:rPr>
                <a:t>Click</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a:t>
              </a: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Create</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 to upload a new document</a:t>
              </a:r>
              <a:endParaRPr kumimoji="0" lang="en-US"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endParaRPr>
            </a:p>
          </p:txBody>
        </p:sp>
        <p:sp>
          <p:nvSpPr>
            <p:cNvPr id="20" name="Oval 19">
              <a:extLst>
                <a:ext uri="{FF2B5EF4-FFF2-40B4-BE49-F238E27FC236}">
                  <a16:creationId xmlns:a16="http://schemas.microsoft.com/office/drawing/2014/main" id="{8B50D9EC-AF67-9723-6EFD-3930AA18C85A}"/>
                </a:ext>
              </a:extLst>
            </p:cNvPr>
            <p:cNvSpPr/>
            <p:nvPr/>
          </p:nvSpPr>
          <p:spPr>
            <a:xfrm>
              <a:off x="4314305" y="3013239"/>
              <a:ext cx="396000" cy="396000"/>
            </a:xfrm>
            <a:prstGeom prst="ellipse">
              <a:avLst/>
            </a:prstGeom>
            <a:solidFill>
              <a:srgbClr val="FFFFFF"/>
            </a:solidFill>
            <a:ln w="12700" cap="flat" cmpd="sng" algn="ctr">
              <a:solidFill>
                <a:schemeClr val="accent1"/>
              </a:solidFill>
              <a:prstDash val="solid"/>
            </a:ln>
            <a:effectLst/>
          </p:spPr>
          <p:txBody>
            <a:bodyPr wrap="none" lIns="72000" tIns="36000" rIns="72000" bIns="4572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a:rPr>
                <a:t>2</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21" name="Picture 20">
            <a:extLst>
              <a:ext uri="{FF2B5EF4-FFF2-40B4-BE49-F238E27FC236}">
                <a16:creationId xmlns:a16="http://schemas.microsoft.com/office/drawing/2014/main" id="{3ED20264-6A34-BE62-67EB-595DDE88648A}"/>
              </a:ext>
            </a:extLst>
          </p:cNvPr>
          <p:cNvPicPr>
            <a:picLocks noChangeAspect="1"/>
          </p:cNvPicPr>
          <p:nvPr/>
        </p:nvPicPr>
        <p:blipFill>
          <a:blip r:embed="rId6"/>
          <a:stretch>
            <a:fillRect/>
          </a:stretch>
        </p:blipFill>
        <p:spPr>
          <a:xfrm>
            <a:off x="8157831" y="4335076"/>
            <a:ext cx="539225" cy="293402"/>
          </a:xfrm>
          <a:prstGeom prst="rect">
            <a:avLst/>
          </a:prstGeom>
          <a:ln w="19050">
            <a:solidFill>
              <a:schemeClr val="accent2"/>
            </a:solidFill>
          </a:ln>
        </p:spPr>
      </p:pic>
      <p:cxnSp>
        <p:nvCxnSpPr>
          <p:cNvPr id="29" name="Connector: Elbow 28">
            <a:extLst>
              <a:ext uri="{FF2B5EF4-FFF2-40B4-BE49-F238E27FC236}">
                <a16:creationId xmlns:a16="http://schemas.microsoft.com/office/drawing/2014/main" id="{9B446B66-9113-0757-3D5F-646F87D7F7E4}"/>
              </a:ext>
            </a:extLst>
          </p:cNvPr>
          <p:cNvCxnSpPr>
            <a:cxnSpLocks/>
            <a:stCxn id="10" idx="3"/>
            <a:endCxn id="5" idx="1"/>
          </p:cNvCxnSpPr>
          <p:nvPr/>
        </p:nvCxnSpPr>
        <p:spPr>
          <a:xfrm flipV="1">
            <a:off x="4648059" y="2093289"/>
            <a:ext cx="3125676" cy="50971"/>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133147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upload a document</a:t>
            </a:r>
          </a:p>
        </p:txBody>
      </p:sp>
      <p:grpSp>
        <p:nvGrpSpPr>
          <p:cNvPr id="7" name="Group 6">
            <a:extLst>
              <a:ext uri="{FF2B5EF4-FFF2-40B4-BE49-F238E27FC236}">
                <a16:creationId xmlns:a16="http://schemas.microsoft.com/office/drawing/2014/main" id="{EF0FF388-F884-C4C8-5C3D-AD8E705756B2}"/>
              </a:ext>
            </a:extLst>
          </p:cNvPr>
          <p:cNvGrpSpPr/>
          <p:nvPr/>
        </p:nvGrpSpPr>
        <p:grpSpPr>
          <a:xfrm>
            <a:off x="406941" y="2170240"/>
            <a:ext cx="4240071" cy="1004868"/>
            <a:chOff x="4314305" y="3009825"/>
            <a:chExt cx="2976164" cy="705333"/>
          </a:xfrm>
        </p:grpSpPr>
        <p:sp>
          <p:nvSpPr>
            <p:cNvPr id="9" name="Rounded Rectangle 4">
              <a:extLst>
                <a:ext uri="{FF2B5EF4-FFF2-40B4-BE49-F238E27FC236}">
                  <a16:creationId xmlns:a16="http://schemas.microsoft.com/office/drawing/2014/main" id="{57CD3682-0573-9138-31EF-054BBEA5C2D1}"/>
                </a:ext>
              </a:extLst>
            </p:cNvPr>
            <p:cNvSpPr/>
            <p:nvPr/>
          </p:nvSpPr>
          <p:spPr>
            <a:xfrm>
              <a:off x="4510891" y="3202907"/>
              <a:ext cx="2779578" cy="512251"/>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Follow instructions to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on the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Document Type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field and </a:t>
              </a:r>
              <a:r>
                <a:rPr lang="en-GB" sz="1200" kern="0">
                  <a:solidFill>
                    <a:srgbClr val="FFFFFF"/>
                  </a:solidFill>
                  <a:latin typeface="Calibri" panose="020F0502020204030204" pitchFamily="34" charset="0"/>
                  <a:ea typeface="Calibri" panose="020F0502020204030204" pitchFamily="34" charset="0"/>
                  <a:cs typeface="Calibri" panose="020F0502020204030204" pitchFamily="34" charset="0"/>
                </a:rPr>
                <a:t>select</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the proper </a:t>
              </a:r>
              <a:r>
                <a:rPr lang="en-GB" sz="1200" b="1" kern="0">
                  <a:solidFill>
                    <a:srgbClr val="FFFFFF"/>
                  </a:solidFill>
                  <a:latin typeface="Calibri" panose="020F0502020204030204" pitchFamily="34" charset="0"/>
                  <a:ea typeface="Calibri" panose="020F0502020204030204" pitchFamily="34" charset="0"/>
                  <a:cs typeface="Calibri" panose="020F0502020204030204" pitchFamily="34" charset="0"/>
                </a:rPr>
                <a:t>T</a:t>
              </a:r>
              <a:r>
                <a:rPr kumimoji="0" lang="en-GB" sz="1200" b="1" i="0" u="none" strike="noStrike" kern="0" cap="none" spc="0" normalizeH="0" baseline="0" noProof="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ype</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Subtype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from the drop-down menu</a:t>
              </a:r>
              <a:endPar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2350C73E-83B0-957B-82CA-F4CE1E45CF27}"/>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3</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6" name="TextBox 5">
            <a:extLst>
              <a:ext uri="{FF2B5EF4-FFF2-40B4-BE49-F238E27FC236}">
                <a16:creationId xmlns:a16="http://schemas.microsoft.com/office/drawing/2014/main" id="{90457D55-B2C3-ABF3-A5BB-F677B9B96F48}"/>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Related Documents</a:t>
            </a:r>
          </a:p>
        </p:txBody>
      </p:sp>
      <p:sp>
        <p:nvSpPr>
          <p:cNvPr id="21" name="Rounded Rectangle 4">
            <a:extLst>
              <a:ext uri="{FF2B5EF4-FFF2-40B4-BE49-F238E27FC236}">
                <a16:creationId xmlns:a16="http://schemas.microsoft.com/office/drawing/2014/main" id="{F0B59A49-93BC-6ED9-A7F3-E8E5A218F54F}"/>
              </a:ext>
            </a:extLst>
          </p:cNvPr>
          <p:cNvSpPr/>
          <p:nvPr/>
        </p:nvSpPr>
        <p:spPr>
          <a:xfrm>
            <a:off x="1361290" y="3611610"/>
            <a:ext cx="4230000" cy="1000370"/>
          </a:xfrm>
          <a:prstGeom prst="roundRect">
            <a:avLst>
              <a:gd name="adj" fmla="val 0"/>
            </a:avLst>
          </a:prstGeom>
          <a:solidFill>
            <a:srgbClr val="F8D580"/>
          </a:solidFill>
          <a:ln w="19050" cap="flat" cmpd="sng" algn="ctr">
            <a:solidFill>
              <a:schemeClr val="accent2"/>
            </a:solidFill>
            <a:prstDash val="solid"/>
          </a:ln>
          <a:effectLst/>
        </p:spPr>
        <p:txBody>
          <a:bodyPr lIns="180000" tIns="45720" rIns="108000" bIns="45720" rtlCol="0" anchor="ctr">
            <a:normAutofit/>
          </a:bodyPr>
          <a:lstStyle/>
          <a:p>
            <a:pPr algn="ctr" defTabSz="914378">
              <a:lnSpc>
                <a:spcPts val="1300"/>
              </a:lnSpc>
              <a:spcAft>
                <a:spcPts val="400"/>
              </a:spcAft>
              <a:buSzPts val="2400"/>
              <a:defRPr/>
            </a:pPr>
            <a:r>
              <a:rPr lang="en-GB" sz="1200" b="1" baseline="0">
                <a:solidFill>
                  <a:srgbClr val="000000"/>
                </a:solidFill>
                <a:latin typeface="Calibri"/>
                <a:ea typeface="Calibri"/>
                <a:cs typeface="Calibri"/>
              </a:rPr>
              <a:t>Please note:  </a:t>
            </a:r>
            <a:r>
              <a:rPr lang="en-GB" sz="1200" baseline="0">
                <a:solidFill>
                  <a:srgbClr val="000000"/>
                </a:solidFill>
                <a:latin typeface="Calibri"/>
                <a:ea typeface="Calibri"/>
                <a:cs typeface="Calibri"/>
              </a:rPr>
              <a:t>A document cannot be created in VCV without uploading a file</a:t>
            </a:r>
            <a:r>
              <a:rPr lang="en-GB" sz="1200">
                <a:solidFill>
                  <a:srgbClr val="000000"/>
                </a:solidFill>
                <a:latin typeface="Calibri"/>
                <a:ea typeface="Calibri"/>
                <a:cs typeface="Calibri"/>
              </a:rPr>
              <a:t> and selecting </a:t>
            </a:r>
            <a:r>
              <a:rPr lang="en-GB" sz="1200" b="1">
                <a:solidFill>
                  <a:srgbClr val="000000"/>
                </a:solidFill>
                <a:latin typeface="Calibri"/>
                <a:ea typeface="Calibri"/>
                <a:cs typeface="Calibri"/>
              </a:rPr>
              <a:t>Document Type</a:t>
            </a:r>
            <a:r>
              <a:rPr lang="en-GB" sz="1200" baseline="0">
                <a:solidFill>
                  <a:srgbClr val="000000"/>
                </a:solidFill>
                <a:latin typeface="Calibri"/>
                <a:ea typeface="Calibri"/>
                <a:cs typeface="Calibri"/>
              </a:rPr>
              <a:t>. </a:t>
            </a:r>
          </a:p>
          <a:p>
            <a:pPr algn="ctr" defTabSz="914378">
              <a:lnSpc>
                <a:spcPts val="1300"/>
              </a:lnSpc>
              <a:spcAft>
                <a:spcPts val="400"/>
              </a:spcAft>
              <a:buSzPts val="2400"/>
              <a:defRPr/>
            </a:pPr>
            <a:r>
              <a:rPr lang="en-GB" sz="1200" baseline="0">
                <a:solidFill>
                  <a:srgbClr val="000000"/>
                </a:solidFill>
                <a:latin typeface="Calibri"/>
                <a:ea typeface="Calibri"/>
                <a:cs typeface="Calibri"/>
              </a:rPr>
              <a:t>The </a:t>
            </a:r>
            <a:r>
              <a:rPr lang="en-GB" sz="1200" b="1" baseline="0">
                <a:solidFill>
                  <a:srgbClr val="000000"/>
                </a:solidFill>
                <a:latin typeface="Calibri"/>
                <a:ea typeface="Calibri"/>
                <a:cs typeface="Calibri"/>
              </a:rPr>
              <a:t>‘Next</a:t>
            </a:r>
            <a:r>
              <a:rPr lang="en-GB" sz="1200" baseline="0">
                <a:solidFill>
                  <a:srgbClr val="000000"/>
                </a:solidFill>
                <a:latin typeface="Calibri"/>
                <a:ea typeface="Calibri"/>
                <a:cs typeface="Calibri"/>
              </a:rPr>
              <a:t>’ button will become active only after the document is uploaded and its type is selected.</a:t>
            </a:r>
            <a:endParaRPr lang="en-GB" sz="1200" b="0" i="0" u="none" strike="noStrike" kern="0" cap="none" spc="0" normalizeH="0" baseline="0" noProof="0">
              <a:ln>
                <a:noFill/>
              </a:ln>
              <a:solidFill>
                <a:srgbClr val="000000"/>
              </a:solidFill>
              <a:effectLst/>
              <a:uLnTx/>
              <a:uFillTx/>
              <a:latin typeface="Calibri"/>
              <a:ea typeface="Calibri"/>
              <a:cs typeface="Calibri"/>
            </a:endParaRPr>
          </a:p>
        </p:txBody>
      </p:sp>
      <p:pic>
        <p:nvPicPr>
          <p:cNvPr id="35" name="Picture 34">
            <a:extLst>
              <a:ext uri="{FF2B5EF4-FFF2-40B4-BE49-F238E27FC236}">
                <a16:creationId xmlns:a16="http://schemas.microsoft.com/office/drawing/2014/main" id="{5936627C-A40D-36B4-4705-9D4E69797104}"/>
              </a:ext>
            </a:extLst>
          </p:cNvPr>
          <p:cNvPicPr>
            <a:picLocks noChangeAspect="1"/>
          </p:cNvPicPr>
          <p:nvPr/>
        </p:nvPicPr>
        <p:blipFill>
          <a:blip r:embed="rId3"/>
          <a:srcRect/>
          <a:stretch/>
        </p:blipFill>
        <p:spPr>
          <a:xfrm>
            <a:off x="6942013" y="3745376"/>
            <a:ext cx="4842000" cy="2444769"/>
          </a:xfrm>
          <a:prstGeom prst="rect">
            <a:avLst/>
          </a:prstGeom>
          <a:ln w="12700">
            <a:solidFill>
              <a:schemeClr val="accent2"/>
            </a:solidFill>
          </a:ln>
        </p:spPr>
      </p:pic>
      <p:pic>
        <p:nvPicPr>
          <p:cNvPr id="33" name="Picture 32">
            <a:extLst>
              <a:ext uri="{FF2B5EF4-FFF2-40B4-BE49-F238E27FC236}">
                <a16:creationId xmlns:a16="http://schemas.microsoft.com/office/drawing/2014/main" id="{3ADE92F6-0805-8F57-80CE-04D85132CFE1}"/>
              </a:ext>
            </a:extLst>
          </p:cNvPr>
          <p:cNvPicPr>
            <a:picLocks noChangeAspect="1"/>
          </p:cNvPicPr>
          <p:nvPr/>
        </p:nvPicPr>
        <p:blipFill>
          <a:blip r:embed="rId4"/>
          <a:stretch>
            <a:fillRect/>
          </a:stretch>
        </p:blipFill>
        <p:spPr>
          <a:xfrm>
            <a:off x="10043562" y="5405187"/>
            <a:ext cx="531671" cy="370800"/>
          </a:xfrm>
          <a:prstGeom prst="rect">
            <a:avLst/>
          </a:prstGeom>
          <a:ln w="25400">
            <a:solidFill>
              <a:schemeClr val="accent2"/>
            </a:solidFill>
          </a:ln>
        </p:spPr>
      </p:pic>
      <p:grpSp>
        <p:nvGrpSpPr>
          <p:cNvPr id="40" name="Group 39">
            <a:extLst>
              <a:ext uri="{FF2B5EF4-FFF2-40B4-BE49-F238E27FC236}">
                <a16:creationId xmlns:a16="http://schemas.microsoft.com/office/drawing/2014/main" id="{D711AA7A-3B86-8DD3-9EBC-B363F73B89C3}"/>
              </a:ext>
            </a:extLst>
          </p:cNvPr>
          <p:cNvGrpSpPr/>
          <p:nvPr/>
        </p:nvGrpSpPr>
        <p:grpSpPr>
          <a:xfrm>
            <a:off x="406940" y="5025251"/>
            <a:ext cx="4240072" cy="839752"/>
            <a:chOff x="4314305" y="3009825"/>
            <a:chExt cx="2976164" cy="589435"/>
          </a:xfrm>
        </p:grpSpPr>
        <p:sp>
          <p:nvSpPr>
            <p:cNvPr id="41" name="Rounded Rectangle 4">
              <a:extLst>
                <a:ext uri="{FF2B5EF4-FFF2-40B4-BE49-F238E27FC236}">
                  <a16:creationId xmlns:a16="http://schemas.microsoft.com/office/drawing/2014/main" id="{8F2C6F40-724B-A62F-BD75-6F3FD5C76D78}"/>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Next</a:t>
              </a:r>
              <a:endPar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Oval 41">
              <a:extLst>
                <a:ext uri="{FF2B5EF4-FFF2-40B4-BE49-F238E27FC236}">
                  <a16:creationId xmlns:a16="http://schemas.microsoft.com/office/drawing/2014/main" id="{9B014414-0BED-C329-1804-6323B4D87090}"/>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4</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8" name="Connector: Elbow 37">
            <a:extLst>
              <a:ext uri="{FF2B5EF4-FFF2-40B4-BE49-F238E27FC236}">
                <a16:creationId xmlns:a16="http://schemas.microsoft.com/office/drawing/2014/main" id="{2EC666FE-C7C7-B312-155E-B810CF9FB360}"/>
              </a:ext>
            </a:extLst>
          </p:cNvPr>
          <p:cNvCxnSpPr>
            <a:cxnSpLocks/>
            <a:stCxn id="41" idx="3"/>
            <a:endCxn id="33" idx="1"/>
          </p:cNvCxnSpPr>
          <p:nvPr/>
        </p:nvCxnSpPr>
        <p:spPr>
          <a:xfrm>
            <a:off x="4647012" y="5582918"/>
            <a:ext cx="5396550" cy="7669"/>
          </a:xfrm>
          <a:prstGeom prst="bentConnector3">
            <a:avLst>
              <a:gd name="adj1" fmla="val 50000"/>
            </a:avLst>
          </a:prstGeom>
          <a:noFill/>
          <a:ln w="19050" cap="flat" cmpd="sng" algn="ctr">
            <a:solidFill>
              <a:schemeClr val="accent2"/>
            </a:solidFill>
            <a:prstDash val="dash"/>
            <a:tailEnd type="triangle"/>
          </a:ln>
          <a:effectLst/>
        </p:spPr>
      </p:cxnSp>
      <p:sp>
        <p:nvSpPr>
          <p:cNvPr id="2" name="Rounded Rectangle 4">
            <a:extLst>
              <a:ext uri="{FF2B5EF4-FFF2-40B4-BE49-F238E27FC236}">
                <a16:creationId xmlns:a16="http://schemas.microsoft.com/office/drawing/2014/main" id="{E246BD2A-6B12-95E4-BB44-6FD80D59644C}"/>
              </a:ext>
            </a:extLst>
          </p:cNvPr>
          <p:cNvSpPr/>
          <p:nvPr/>
        </p:nvSpPr>
        <p:spPr>
          <a:xfrm>
            <a:off x="3273552" y="1430821"/>
            <a:ext cx="2880000" cy="649602"/>
          </a:xfrm>
          <a:prstGeom prst="roundRect">
            <a:avLst>
              <a:gd name="adj" fmla="val 0"/>
            </a:avLst>
          </a:prstGeom>
          <a:solidFill>
            <a:schemeClr val="tx1"/>
          </a:solidFill>
          <a:ln w="6350" cap="flat" cmpd="sng" algn="ctr">
            <a:noFill/>
            <a:prstDash val="solid"/>
          </a:ln>
          <a:effectLst/>
        </p:spPr>
        <p:txBody>
          <a:bodyPr lIns="288000" rIns="288000" rtlCol="0" anchor="ctr">
            <a:no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If </a:t>
            </a: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Create </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is selected, a new window appears: </a:t>
            </a:r>
          </a:p>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Upload Files (Step 1)</a:t>
            </a:r>
            <a:r>
              <a:rPr kumimoji="0" lang="en-GB"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2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96CC4232-AF88-3B0A-11F6-A1CCECFFD7A3}"/>
              </a:ext>
            </a:extLst>
          </p:cNvPr>
          <p:cNvGrpSpPr/>
          <p:nvPr/>
        </p:nvGrpSpPr>
        <p:grpSpPr>
          <a:xfrm>
            <a:off x="6942013" y="1184878"/>
            <a:ext cx="4842000" cy="2444769"/>
            <a:chOff x="6943058" y="1190381"/>
            <a:chExt cx="4842000" cy="2444769"/>
          </a:xfrm>
        </p:grpSpPr>
        <p:grpSp>
          <p:nvGrpSpPr>
            <p:cNvPr id="19" name="Group 18">
              <a:extLst>
                <a:ext uri="{FF2B5EF4-FFF2-40B4-BE49-F238E27FC236}">
                  <a16:creationId xmlns:a16="http://schemas.microsoft.com/office/drawing/2014/main" id="{B3B37E20-7C3C-1521-106A-91BCDDFF1A45}"/>
                </a:ext>
              </a:extLst>
            </p:cNvPr>
            <p:cNvGrpSpPr/>
            <p:nvPr/>
          </p:nvGrpSpPr>
          <p:grpSpPr>
            <a:xfrm>
              <a:off x="6943058" y="1190381"/>
              <a:ext cx="4842000" cy="2444769"/>
              <a:chOff x="6943058" y="1190381"/>
              <a:chExt cx="4842000" cy="2444769"/>
            </a:xfrm>
          </p:grpSpPr>
          <p:pic>
            <p:nvPicPr>
              <p:cNvPr id="24" name="Picture 23">
                <a:extLst>
                  <a:ext uri="{FF2B5EF4-FFF2-40B4-BE49-F238E27FC236}">
                    <a16:creationId xmlns:a16="http://schemas.microsoft.com/office/drawing/2014/main" id="{7EA26F20-F2CA-FFF1-FEA5-4EE645D1601A}"/>
                  </a:ext>
                </a:extLst>
              </p:cNvPr>
              <p:cNvPicPr>
                <a:picLocks noChangeAspect="1"/>
              </p:cNvPicPr>
              <p:nvPr/>
            </p:nvPicPr>
            <p:blipFill rotWithShape="1">
              <a:blip r:embed="rId5"/>
              <a:srcRect l="127" r="872"/>
              <a:stretch/>
            </p:blipFill>
            <p:spPr>
              <a:xfrm>
                <a:off x="6943058" y="1190381"/>
                <a:ext cx="4842000" cy="2444769"/>
              </a:xfrm>
              <a:prstGeom prst="rect">
                <a:avLst/>
              </a:prstGeom>
              <a:ln w="12700">
                <a:solidFill>
                  <a:srgbClr val="F0AB00"/>
                </a:solidFill>
              </a:ln>
            </p:spPr>
          </p:pic>
          <p:pic>
            <p:nvPicPr>
              <p:cNvPr id="18" name="Picture 17">
                <a:extLst>
                  <a:ext uri="{FF2B5EF4-FFF2-40B4-BE49-F238E27FC236}">
                    <a16:creationId xmlns:a16="http://schemas.microsoft.com/office/drawing/2014/main" id="{8F2AB73E-C14F-437D-4169-4D4568DA81E8}"/>
                  </a:ext>
                </a:extLst>
              </p:cNvPr>
              <p:cNvPicPr>
                <a:picLocks noChangeAspect="1"/>
              </p:cNvPicPr>
              <p:nvPr/>
            </p:nvPicPr>
            <p:blipFill>
              <a:blip r:embed="rId6"/>
              <a:stretch>
                <a:fillRect/>
              </a:stretch>
            </p:blipFill>
            <p:spPr>
              <a:xfrm>
                <a:off x="7878374" y="1687575"/>
                <a:ext cx="1435184" cy="445686"/>
              </a:xfrm>
              <a:prstGeom prst="rect">
                <a:avLst/>
              </a:prstGeom>
            </p:spPr>
          </p:pic>
        </p:grpSp>
        <p:pic>
          <p:nvPicPr>
            <p:cNvPr id="17" name="Picture 16" descr="A screenshot of a computer&#10;&#10;Description automatically generated">
              <a:extLst>
                <a:ext uri="{FF2B5EF4-FFF2-40B4-BE49-F238E27FC236}">
                  <a16:creationId xmlns:a16="http://schemas.microsoft.com/office/drawing/2014/main" id="{F7350574-E0C2-B220-CB31-55AAF90EFB6F}"/>
                </a:ext>
              </a:extLst>
            </p:cNvPr>
            <p:cNvPicPr>
              <a:picLocks noChangeAspect="1"/>
            </p:cNvPicPr>
            <p:nvPr/>
          </p:nvPicPr>
          <p:blipFill>
            <a:blip r:embed="rId7"/>
            <a:stretch>
              <a:fillRect/>
            </a:stretch>
          </p:blipFill>
          <p:spPr>
            <a:xfrm>
              <a:off x="7003258" y="2394003"/>
              <a:ext cx="1704677" cy="1193281"/>
            </a:xfrm>
            <a:prstGeom prst="rect">
              <a:avLst/>
            </a:prstGeom>
            <a:ln w="25400">
              <a:solidFill>
                <a:schemeClr val="accent2"/>
              </a:solidFill>
            </a:ln>
          </p:spPr>
        </p:pic>
      </p:grpSp>
      <p:cxnSp>
        <p:nvCxnSpPr>
          <p:cNvPr id="23" name="Connector: Elbow 22">
            <a:extLst>
              <a:ext uri="{FF2B5EF4-FFF2-40B4-BE49-F238E27FC236}">
                <a16:creationId xmlns:a16="http://schemas.microsoft.com/office/drawing/2014/main" id="{130337A5-C5C5-CB49-D41E-BA34FA068C89}"/>
              </a:ext>
            </a:extLst>
          </p:cNvPr>
          <p:cNvCxnSpPr>
            <a:cxnSpLocks/>
            <a:stCxn id="9" idx="3"/>
          </p:cNvCxnSpPr>
          <p:nvPr/>
        </p:nvCxnSpPr>
        <p:spPr>
          <a:xfrm flipV="1">
            <a:off x="4647012" y="2504228"/>
            <a:ext cx="2355200" cy="305985"/>
          </a:xfrm>
          <a:prstGeom prst="bentConnector3">
            <a:avLst>
              <a:gd name="adj1" fmla="val 50000"/>
            </a:avLst>
          </a:prstGeom>
          <a:noFill/>
          <a:ln w="19050" cap="flat" cmpd="sng" algn="ctr">
            <a:solidFill>
              <a:schemeClr val="accent1"/>
            </a:solidFill>
            <a:prstDash val="dash"/>
            <a:tailEnd type="triangle"/>
          </a:ln>
          <a:effectLst/>
        </p:spPr>
      </p:cxnSp>
      <p:grpSp>
        <p:nvGrpSpPr>
          <p:cNvPr id="47" name="Group 46">
            <a:extLst>
              <a:ext uri="{FF2B5EF4-FFF2-40B4-BE49-F238E27FC236}">
                <a16:creationId xmlns:a16="http://schemas.microsoft.com/office/drawing/2014/main" id="{77DF0C5B-65AC-C04F-CB4A-693F95ABE9CA}"/>
              </a:ext>
            </a:extLst>
          </p:cNvPr>
          <p:cNvGrpSpPr/>
          <p:nvPr/>
        </p:nvGrpSpPr>
        <p:grpSpPr>
          <a:xfrm>
            <a:off x="10030290" y="2707987"/>
            <a:ext cx="544943" cy="370478"/>
            <a:chOff x="5987230" y="1186612"/>
            <a:chExt cx="514212" cy="400110"/>
          </a:xfrm>
        </p:grpSpPr>
        <p:sp>
          <p:nvSpPr>
            <p:cNvPr id="48" name="Rectangle 47">
              <a:extLst>
                <a:ext uri="{FF2B5EF4-FFF2-40B4-BE49-F238E27FC236}">
                  <a16:creationId xmlns:a16="http://schemas.microsoft.com/office/drawing/2014/main" id="{B3D955EB-F67B-B717-5B49-FE564E8DA2C6}"/>
                </a:ext>
              </a:extLst>
            </p:cNvPr>
            <p:cNvSpPr/>
            <p:nvPr/>
          </p:nvSpPr>
          <p:spPr>
            <a:xfrm>
              <a:off x="5987230" y="1186612"/>
              <a:ext cx="514212" cy="400110"/>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Calibri"/>
                <a:ea typeface="+mn-ea"/>
                <a:cs typeface="+mn-cs"/>
              </a:endParaRPr>
            </a:p>
          </p:txBody>
        </p:sp>
        <p:pic>
          <p:nvPicPr>
            <p:cNvPr id="49" name="Picture 48" descr="A blue rectangle with white text&#10;&#10;Description automatically generated with medium confidence">
              <a:extLst>
                <a:ext uri="{FF2B5EF4-FFF2-40B4-BE49-F238E27FC236}">
                  <a16:creationId xmlns:a16="http://schemas.microsoft.com/office/drawing/2014/main" id="{14F9E6F0-9EA5-37A3-FF85-E743258D14A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061143" y="1250814"/>
              <a:ext cx="374916" cy="291776"/>
            </a:xfrm>
            <a:prstGeom prst="rect">
              <a:avLst/>
            </a:prstGeom>
          </p:spPr>
        </p:pic>
      </p:grpSp>
    </p:spTree>
    <p:extLst>
      <p:ext uri="{BB962C8B-B14F-4D97-AF65-F5344CB8AC3E}">
        <p14:creationId xmlns:p14="http://schemas.microsoft.com/office/powerpoint/2010/main" val="3160877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upload a document</a:t>
            </a:r>
          </a:p>
        </p:txBody>
      </p:sp>
      <p:sp>
        <p:nvSpPr>
          <p:cNvPr id="8" name="Rounded Rectangle 4">
            <a:extLst>
              <a:ext uri="{FF2B5EF4-FFF2-40B4-BE49-F238E27FC236}">
                <a16:creationId xmlns:a16="http://schemas.microsoft.com/office/drawing/2014/main" id="{3A89E1D9-5291-850E-DA69-C499FCBC4793}"/>
              </a:ext>
            </a:extLst>
          </p:cNvPr>
          <p:cNvSpPr/>
          <p:nvPr/>
        </p:nvSpPr>
        <p:spPr>
          <a:xfrm>
            <a:off x="3216000" y="1389443"/>
            <a:ext cx="2880000" cy="568229"/>
          </a:xfrm>
          <a:prstGeom prst="roundRect">
            <a:avLst>
              <a:gd name="adj" fmla="val 0"/>
            </a:avLst>
          </a:prstGeom>
          <a:solidFill>
            <a:schemeClr val="tx1"/>
          </a:solidFill>
          <a:ln w="6350" cap="flat" cmpd="sng" algn="ctr">
            <a:noFill/>
            <a:prstDash val="solid"/>
          </a:ln>
          <a:effectLst/>
        </p:spPr>
        <p:txBody>
          <a:bodyPr lIns="180000" tIns="36000" rIns="180000" bIns="45720" rtlCol="0" anchor="ctr">
            <a:normAutofit/>
          </a:bodyPr>
          <a:lstStyle/>
          <a:p>
            <a:pPr algn="ctr" defTabSz="914378">
              <a:lnSpc>
                <a:spcPts val="1500"/>
              </a:lnSpc>
              <a:buSzPts val="2400"/>
              <a:defRPr/>
            </a:pPr>
            <a:r>
              <a:rPr lang="en-GB" sz="1200" kern="0">
                <a:solidFill>
                  <a:srgbClr val="FFFFFF"/>
                </a:solidFill>
                <a:latin typeface="Calibri"/>
                <a:ea typeface="Calibri" panose="020F0502020204030204" pitchFamily="34" charset="0"/>
                <a:cs typeface="Calibri"/>
              </a:rPr>
              <a:t>A new window </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appears: </a:t>
            </a:r>
          </a:p>
          <a:p>
            <a:pPr algn="ctr" defTabSz="914378">
              <a:lnSpc>
                <a:spcPts val="1500"/>
              </a:lnSpc>
              <a:buSzPts val="2400"/>
              <a:defRPr/>
            </a:pPr>
            <a:r>
              <a:rPr kumimoji="0" lang="en-GB" sz="1200" b="1" i="0" u="none" strike="noStrike" kern="0" cap="none" spc="0" normalizeH="0" baseline="0" noProof="0">
                <a:ln>
                  <a:noFill/>
                </a:ln>
                <a:solidFill>
                  <a:srgbClr val="FFFFFF"/>
                </a:solidFill>
                <a:effectLst/>
                <a:uLnTx/>
                <a:uFillTx/>
                <a:latin typeface="Calibri"/>
                <a:ea typeface="Calibri" panose="020F0502020204030204" pitchFamily="34" charset="0"/>
                <a:cs typeface="Calibri"/>
              </a:rPr>
              <a:t>Upload Files (Step 2)</a:t>
            </a:r>
            <a:r>
              <a:rPr kumimoji="0" lang="en-GB"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rPr>
              <a:t>.</a:t>
            </a:r>
            <a:endParaRPr kumimoji="0" lang="en-US" sz="1200" b="0" i="0" u="none" strike="noStrike" kern="0" cap="none" spc="0" normalizeH="0" baseline="0" noProof="0">
              <a:ln>
                <a:noFill/>
              </a:ln>
              <a:solidFill>
                <a:srgbClr val="FFFFFF"/>
              </a:solidFill>
              <a:effectLst/>
              <a:uLnTx/>
              <a:uFillTx/>
              <a:latin typeface="Calibri"/>
              <a:ea typeface="Calibri" panose="020F0502020204030204" pitchFamily="34" charset="0"/>
              <a:cs typeface="Calibri"/>
            </a:endParaRPr>
          </a:p>
        </p:txBody>
      </p:sp>
      <p:sp>
        <p:nvSpPr>
          <p:cNvPr id="6" name="TextBox 5">
            <a:extLst>
              <a:ext uri="{FF2B5EF4-FFF2-40B4-BE49-F238E27FC236}">
                <a16:creationId xmlns:a16="http://schemas.microsoft.com/office/drawing/2014/main" id="{90457D55-B2C3-ABF3-A5BB-F677B9B96F48}"/>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Related Documents</a:t>
            </a:r>
          </a:p>
        </p:txBody>
      </p:sp>
      <p:pic>
        <p:nvPicPr>
          <p:cNvPr id="4" name="Picture 3" descr="A screenshot of a computer&#10;&#10;Description automatically generated">
            <a:extLst>
              <a:ext uri="{FF2B5EF4-FFF2-40B4-BE49-F238E27FC236}">
                <a16:creationId xmlns:a16="http://schemas.microsoft.com/office/drawing/2014/main" id="{B887438D-8686-D653-482C-9753A60F614C}"/>
              </a:ext>
            </a:extLst>
          </p:cNvPr>
          <p:cNvPicPr>
            <a:picLocks noChangeAspect="1"/>
          </p:cNvPicPr>
          <p:nvPr/>
        </p:nvPicPr>
        <p:blipFill rotWithShape="1">
          <a:blip r:embed="rId3"/>
          <a:srcRect l="-219" r="219" b="6073"/>
          <a:stretch/>
        </p:blipFill>
        <p:spPr>
          <a:xfrm>
            <a:off x="6943658" y="1203858"/>
            <a:ext cx="4842000" cy="2358676"/>
          </a:xfrm>
          <a:prstGeom prst="rect">
            <a:avLst/>
          </a:prstGeom>
          <a:ln w="12700">
            <a:solidFill>
              <a:schemeClr val="accent2"/>
            </a:solidFill>
          </a:ln>
        </p:spPr>
      </p:pic>
      <p:pic>
        <p:nvPicPr>
          <p:cNvPr id="13" name="Picture 12">
            <a:extLst>
              <a:ext uri="{FF2B5EF4-FFF2-40B4-BE49-F238E27FC236}">
                <a16:creationId xmlns:a16="http://schemas.microsoft.com/office/drawing/2014/main" id="{7AA43F25-CF18-AB91-8D11-C8D5A4666066}"/>
              </a:ext>
            </a:extLst>
          </p:cNvPr>
          <p:cNvPicPr>
            <a:picLocks noChangeAspect="1"/>
          </p:cNvPicPr>
          <p:nvPr/>
        </p:nvPicPr>
        <p:blipFill>
          <a:blip r:embed="rId4"/>
          <a:stretch>
            <a:fillRect/>
          </a:stretch>
        </p:blipFill>
        <p:spPr>
          <a:xfrm>
            <a:off x="7875071" y="1909969"/>
            <a:ext cx="1412561" cy="957002"/>
          </a:xfrm>
          <a:prstGeom prst="rect">
            <a:avLst/>
          </a:prstGeom>
          <a:ln w="25400">
            <a:solidFill>
              <a:schemeClr val="accent2"/>
            </a:solidFill>
          </a:ln>
        </p:spPr>
      </p:pic>
      <p:sp>
        <p:nvSpPr>
          <p:cNvPr id="14" name="Rounded Rectangle 4">
            <a:extLst>
              <a:ext uri="{FF2B5EF4-FFF2-40B4-BE49-F238E27FC236}">
                <a16:creationId xmlns:a16="http://schemas.microsoft.com/office/drawing/2014/main" id="{AF55303A-241F-10C7-2EC2-8259C4E5A74E}"/>
              </a:ext>
            </a:extLst>
          </p:cNvPr>
          <p:cNvSpPr/>
          <p:nvPr/>
        </p:nvSpPr>
        <p:spPr>
          <a:xfrm>
            <a:off x="1387264" y="2321389"/>
            <a:ext cx="4230000" cy="1063812"/>
          </a:xfrm>
          <a:prstGeom prst="roundRect">
            <a:avLst>
              <a:gd name="adj" fmla="val 0"/>
            </a:avLst>
          </a:prstGeom>
          <a:solidFill>
            <a:srgbClr val="F8D580"/>
          </a:solidFill>
          <a:ln w="19050" cap="flat" cmpd="sng" algn="ctr">
            <a:solidFill>
              <a:schemeClr val="accent2"/>
            </a:solidFill>
            <a:prstDash val="solid"/>
          </a:ln>
          <a:effectLst/>
        </p:spPr>
        <p:txBody>
          <a:bodyPr lIns="180000" tIns="45720" rIns="108000" bIns="45720" rtlCol="0" anchor="ctr">
            <a:normAutofit/>
          </a:bodyPr>
          <a:lstStyle/>
          <a:p>
            <a:pPr algn="ctr" defTabSz="914378">
              <a:lnSpc>
                <a:spcPts val="1300"/>
              </a:lnSpc>
              <a:spcAft>
                <a:spcPts val="400"/>
              </a:spcAft>
              <a:buSzPts val="2400"/>
              <a:defRPr/>
            </a:pPr>
            <a:r>
              <a:rPr lang="en-GB" sz="1200" kern="0">
                <a:solidFill>
                  <a:srgbClr val="000000"/>
                </a:solidFill>
                <a:latin typeface="Calibri"/>
                <a:ea typeface="Calibri"/>
                <a:cs typeface="Calibri"/>
              </a:rPr>
              <a:t>If the document is uploaded properly, “</a:t>
            </a:r>
            <a:r>
              <a:rPr lang="en-GB" sz="1200" b="1" kern="0">
                <a:solidFill>
                  <a:srgbClr val="000000"/>
                </a:solidFill>
                <a:latin typeface="Calibri"/>
                <a:ea typeface="Calibri"/>
                <a:cs typeface="Calibri"/>
              </a:rPr>
              <a:t>Your file has been successfully uploaded”</a:t>
            </a:r>
            <a:r>
              <a:rPr lang="en-GB" sz="1200" kern="0">
                <a:solidFill>
                  <a:srgbClr val="000000"/>
                </a:solidFill>
                <a:latin typeface="Calibri"/>
                <a:ea typeface="Calibri"/>
                <a:cs typeface="Calibri"/>
              </a:rPr>
              <a:t> information shows up. </a:t>
            </a:r>
          </a:p>
          <a:p>
            <a:pPr algn="ctr" defTabSz="914378">
              <a:lnSpc>
                <a:spcPts val="1300"/>
              </a:lnSpc>
              <a:spcAft>
                <a:spcPts val="400"/>
              </a:spcAft>
              <a:buSzPts val="2400"/>
              <a:defRPr/>
            </a:pPr>
            <a:r>
              <a:rPr lang="en-GB" sz="1200" kern="0">
                <a:solidFill>
                  <a:srgbClr val="000000"/>
                </a:solidFill>
                <a:latin typeface="Calibri"/>
                <a:ea typeface="Calibri"/>
                <a:cs typeface="Calibri"/>
              </a:rPr>
              <a:t>If uploaded </a:t>
            </a:r>
            <a:r>
              <a:rPr lang="en-GB" sz="1200" b="0" i="0" u="none" strike="noStrike">
                <a:solidFill>
                  <a:srgbClr val="000000"/>
                </a:solidFill>
                <a:effectLst/>
                <a:latin typeface="Calibri" panose="020F0502020204030204" pitchFamily="34" charset="0"/>
                <a:cs typeface="Calibri" panose="020F0502020204030204" pitchFamily="34" charset="0"/>
              </a:rPr>
              <a:t>file already exists in the system, “</a:t>
            </a:r>
            <a:r>
              <a:rPr lang="en-GB" sz="1200" b="1" i="0" u="none" strike="noStrike">
                <a:solidFill>
                  <a:srgbClr val="000000"/>
                </a:solidFill>
                <a:effectLst/>
                <a:latin typeface="Calibri" panose="020F0502020204030204" pitchFamily="34" charset="0"/>
                <a:cs typeface="Calibri" panose="020F0502020204030204" pitchFamily="34" charset="0"/>
              </a:rPr>
              <a:t>There were duplicates found” </a:t>
            </a:r>
            <a:r>
              <a:rPr lang="en-GB" sz="1200" i="0" u="none" strike="noStrike">
                <a:solidFill>
                  <a:srgbClr val="000000"/>
                </a:solidFill>
                <a:effectLst/>
                <a:latin typeface="Calibri" panose="020F0502020204030204" pitchFamily="34" charset="0"/>
                <a:cs typeface="Calibri" panose="020F0502020204030204" pitchFamily="34" charset="0"/>
              </a:rPr>
              <a:t>will appear.</a:t>
            </a:r>
            <a:endParaRPr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p:txBody>
      </p:sp>
      <p:pic>
        <p:nvPicPr>
          <p:cNvPr id="31" name="Picture 30" descr="A screenshot of a computer&#10;&#10;Description automatically generated">
            <a:extLst>
              <a:ext uri="{FF2B5EF4-FFF2-40B4-BE49-F238E27FC236}">
                <a16:creationId xmlns:a16="http://schemas.microsoft.com/office/drawing/2014/main" id="{845B28F9-BC21-89BB-9814-BDFA59AEC920}"/>
              </a:ext>
            </a:extLst>
          </p:cNvPr>
          <p:cNvPicPr>
            <a:picLocks noChangeAspect="1"/>
          </p:cNvPicPr>
          <p:nvPr/>
        </p:nvPicPr>
        <p:blipFill rotWithShape="1">
          <a:blip r:embed="rId3"/>
          <a:srcRect/>
          <a:stretch/>
        </p:blipFill>
        <p:spPr>
          <a:xfrm>
            <a:off x="6943658" y="3678803"/>
            <a:ext cx="4842000" cy="2511196"/>
          </a:xfrm>
          <a:prstGeom prst="rect">
            <a:avLst/>
          </a:prstGeom>
          <a:ln w="12700">
            <a:solidFill>
              <a:schemeClr val="accent2"/>
            </a:solidFill>
          </a:ln>
        </p:spPr>
      </p:pic>
      <p:grpSp>
        <p:nvGrpSpPr>
          <p:cNvPr id="22" name="Group 21">
            <a:extLst>
              <a:ext uri="{FF2B5EF4-FFF2-40B4-BE49-F238E27FC236}">
                <a16:creationId xmlns:a16="http://schemas.microsoft.com/office/drawing/2014/main" id="{9CE98C8E-B77A-2833-30B8-81C68FF2D733}"/>
              </a:ext>
            </a:extLst>
          </p:cNvPr>
          <p:cNvGrpSpPr/>
          <p:nvPr/>
        </p:nvGrpSpPr>
        <p:grpSpPr>
          <a:xfrm>
            <a:off x="406342" y="3763888"/>
            <a:ext cx="4242086" cy="991019"/>
            <a:chOff x="616511" y="4012549"/>
            <a:chExt cx="4242086" cy="991019"/>
          </a:xfrm>
        </p:grpSpPr>
        <p:sp>
          <p:nvSpPr>
            <p:cNvPr id="15" name="Rounded Rectangle 4">
              <a:extLst>
                <a:ext uri="{FF2B5EF4-FFF2-40B4-BE49-F238E27FC236}">
                  <a16:creationId xmlns:a16="http://schemas.microsoft.com/office/drawing/2014/main" id="{832852AC-DBF9-7545-27B9-53272628ADB7}"/>
                </a:ext>
              </a:extLst>
            </p:cNvPr>
            <p:cNvSpPr/>
            <p:nvPr/>
          </p:nvSpPr>
          <p:spPr>
            <a:xfrm>
              <a:off x="898597" y="4288131"/>
              <a:ext cx="3960000" cy="71543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lang="en-GB" sz="1200">
                  <a:solidFill>
                    <a:schemeClr val="bg1"/>
                  </a:solidFill>
                  <a:effectLst/>
                  <a:latin typeface="Calibri" panose="020F0502020204030204" pitchFamily="34" charset="0"/>
                  <a:cs typeface="Calibri" panose="020F0502020204030204" pitchFamily="34" charset="0"/>
                </a:rPr>
                <a:t>Please enter an appropriate </a:t>
              </a:r>
              <a:r>
                <a:rPr lang="en-GB" sz="1200" b="1">
                  <a:solidFill>
                    <a:schemeClr val="bg1"/>
                  </a:solidFill>
                  <a:effectLst/>
                  <a:latin typeface="Calibri" panose="020F0502020204030204" pitchFamily="34" charset="0"/>
                  <a:cs typeface="Calibri" panose="020F0502020204030204" pitchFamily="34" charset="0"/>
                </a:rPr>
                <a:t>description</a:t>
              </a:r>
              <a:r>
                <a:rPr lang="en-GB" sz="1200">
                  <a:solidFill>
                    <a:schemeClr val="bg1"/>
                  </a:solidFill>
                  <a:effectLst/>
                  <a:latin typeface="Calibri" panose="020F0502020204030204" pitchFamily="34" charset="0"/>
                  <a:cs typeface="Calibri" panose="020F0502020204030204" pitchFamily="34" charset="0"/>
                </a:rPr>
                <a:t>, including the document’s </a:t>
              </a:r>
              <a:r>
                <a:rPr lang="en-GB" sz="1200" b="1">
                  <a:solidFill>
                    <a:schemeClr val="bg1"/>
                  </a:solidFill>
                  <a:effectLst/>
                  <a:latin typeface="Calibri" panose="020F0502020204030204" pitchFamily="34" charset="0"/>
                  <a:cs typeface="Calibri" panose="020F0502020204030204" pitchFamily="34" charset="0"/>
                </a:rPr>
                <a:t>name </a:t>
              </a:r>
              <a:r>
                <a:rPr lang="en-GB" sz="1200">
                  <a:solidFill>
                    <a:schemeClr val="bg1"/>
                  </a:solidFill>
                  <a:effectLst/>
                  <a:latin typeface="Calibri" panose="020F0502020204030204" pitchFamily="34" charset="0"/>
                  <a:cs typeface="Calibri" panose="020F0502020204030204" pitchFamily="34" charset="0"/>
                </a:rPr>
                <a:t>and </a:t>
              </a:r>
              <a:r>
                <a:rPr lang="en-GB" sz="1200" b="1">
                  <a:solidFill>
                    <a:schemeClr val="bg1"/>
                  </a:solidFill>
                  <a:effectLst/>
                  <a:latin typeface="Calibri" panose="020F0502020204030204" pitchFamily="34" charset="0"/>
                  <a:cs typeface="Calibri" panose="020F0502020204030204" pitchFamily="34" charset="0"/>
                </a:rPr>
                <a:t>date,</a:t>
              </a:r>
              <a:r>
                <a:rPr lang="en-GB" sz="1200">
                  <a:solidFill>
                    <a:schemeClr val="bg1"/>
                  </a:solidFill>
                  <a:effectLst/>
                  <a:latin typeface="Calibri" panose="020F0502020204030204" pitchFamily="34" charset="0"/>
                  <a:cs typeface="Calibri" panose="020F0502020204030204" pitchFamily="34" charset="0"/>
                </a:rPr>
                <a:t> if applicable.</a:t>
              </a:r>
            </a:p>
          </p:txBody>
        </p:sp>
        <p:sp>
          <p:nvSpPr>
            <p:cNvPr id="35" name="Oval 34">
              <a:extLst>
                <a:ext uri="{FF2B5EF4-FFF2-40B4-BE49-F238E27FC236}">
                  <a16:creationId xmlns:a16="http://schemas.microsoft.com/office/drawing/2014/main" id="{D1E82CAD-71D5-9608-C8DF-C2AD6F9F0182}"/>
                </a:ext>
              </a:extLst>
            </p:cNvPr>
            <p:cNvSpPr/>
            <p:nvPr/>
          </p:nvSpPr>
          <p:spPr>
            <a:xfrm>
              <a:off x="616511" y="4012549"/>
              <a:ext cx="564172" cy="56417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5</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38" name="Connector: Elbow 37">
            <a:extLst>
              <a:ext uri="{FF2B5EF4-FFF2-40B4-BE49-F238E27FC236}">
                <a16:creationId xmlns:a16="http://schemas.microsoft.com/office/drawing/2014/main" id="{2EC666FE-C7C7-B312-155E-B810CF9FB360}"/>
              </a:ext>
            </a:extLst>
          </p:cNvPr>
          <p:cNvCxnSpPr>
            <a:cxnSpLocks/>
            <a:stCxn id="15" idx="3"/>
            <a:endCxn id="7" idx="1"/>
          </p:cNvCxnSpPr>
          <p:nvPr/>
        </p:nvCxnSpPr>
        <p:spPr>
          <a:xfrm>
            <a:off x="4648428" y="4397189"/>
            <a:ext cx="5245153" cy="318710"/>
          </a:xfrm>
          <a:prstGeom prst="bentConnector3">
            <a:avLst>
              <a:gd name="adj1" fmla="val 50000"/>
            </a:avLst>
          </a:prstGeom>
          <a:noFill/>
          <a:ln w="19050" cap="flat" cmpd="sng" algn="ctr">
            <a:solidFill>
              <a:schemeClr val="accent1"/>
            </a:solidFill>
            <a:prstDash val="dash"/>
            <a:tailEnd type="triangle"/>
          </a:ln>
          <a:effectLst/>
        </p:spPr>
      </p:cxnSp>
      <p:pic>
        <p:nvPicPr>
          <p:cNvPr id="69" name="Picture 68">
            <a:extLst>
              <a:ext uri="{FF2B5EF4-FFF2-40B4-BE49-F238E27FC236}">
                <a16:creationId xmlns:a16="http://schemas.microsoft.com/office/drawing/2014/main" id="{B20C68D9-4E80-43A9-6592-D92D16F63F56}"/>
              </a:ext>
            </a:extLst>
          </p:cNvPr>
          <p:cNvPicPr>
            <a:picLocks noChangeAspect="1"/>
          </p:cNvPicPr>
          <p:nvPr/>
        </p:nvPicPr>
        <p:blipFill>
          <a:blip r:embed="rId5"/>
          <a:stretch>
            <a:fillRect/>
          </a:stretch>
        </p:blipFill>
        <p:spPr>
          <a:xfrm>
            <a:off x="5233332" y="3077815"/>
            <a:ext cx="1286497" cy="989324"/>
          </a:xfrm>
          <a:prstGeom prst="rect">
            <a:avLst/>
          </a:prstGeom>
          <a:ln w="25400">
            <a:solidFill>
              <a:schemeClr val="accent2"/>
            </a:solidFill>
          </a:ln>
        </p:spPr>
      </p:pic>
      <p:pic>
        <p:nvPicPr>
          <p:cNvPr id="18" name="Picture 17" descr="A blue rectangle with white text&#10;&#10;Description automatically generated">
            <a:extLst>
              <a:ext uri="{FF2B5EF4-FFF2-40B4-BE49-F238E27FC236}">
                <a16:creationId xmlns:a16="http://schemas.microsoft.com/office/drawing/2014/main" id="{26D84333-37E7-0B3F-096B-2AAC8C72A9B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378121" y="4039471"/>
            <a:ext cx="550354" cy="309754"/>
          </a:xfrm>
          <a:prstGeom prst="rect">
            <a:avLst/>
          </a:prstGeom>
          <a:ln w="25400">
            <a:solidFill>
              <a:schemeClr val="accent2"/>
            </a:solidFill>
          </a:ln>
        </p:spPr>
      </p:pic>
      <p:pic>
        <p:nvPicPr>
          <p:cNvPr id="7" name="Picture 6">
            <a:extLst>
              <a:ext uri="{FF2B5EF4-FFF2-40B4-BE49-F238E27FC236}">
                <a16:creationId xmlns:a16="http://schemas.microsoft.com/office/drawing/2014/main" id="{4DCB9D95-BC22-63AD-9AB3-49CD668FC779}"/>
              </a:ext>
            </a:extLst>
          </p:cNvPr>
          <p:cNvPicPr>
            <a:picLocks noChangeAspect="1"/>
          </p:cNvPicPr>
          <p:nvPr/>
        </p:nvPicPr>
        <p:blipFill>
          <a:blip r:embed="rId7"/>
          <a:stretch>
            <a:fillRect/>
          </a:stretch>
        </p:blipFill>
        <p:spPr>
          <a:xfrm>
            <a:off x="9893581" y="4539344"/>
            <a:ext cx="1653754" cy="353109"/>
          </a:xfrm>
          <a:prstGeom prst="rect">
            <a:avLst/>
          </a:prstGeom>
          <a:ln w="19050">
            <a:solidFill>
              <a:schemeClr val="accent2"/>
            </a:solidFill>
          </a:ln>
        </p:spPr>
      </p:pic>
      <p:grpSp>
        <p:nvGrpSpPr>
          <p:cNvPr id="2" name="Group 1">
            <a:extLst>
              <a:ext uri="{FF2B5EF4-FFF2-40B4-BE49-F238E27FC236}">
                <a16:creationId xmlns:a16="http://schemas.microsoft.com/office/drawing/2014/main" id="{89183EC2-3214-2DBF-93BB-070E99054060}"/>
              </a:ext>
            </a:extLst>
          </p:cNvPr>
          <p:cNvGrpSpPr/>
          <p:nvPr/>
        </p:nvGrpSpPr>
        <p:grpSpPr>
          <a:xfrm>
            <a:off x="406342" y="5055260"/>
            <a:ext cx="4242086" cy="916281"/>
            <a:chOff x="616511" y="4012549"/>
            <a:chExt cx="4242086" cy="916281"/>
          </a:xfrm>
        </p:grpSpPr>
        <p:sp>
          <p:nvSpPr>
            <p:cNvPr id="5" name="Rounded Rectangle 4">
              <a:extLst>
                <a:ext uri="{FF2B5EF4-FFF2-40B4-BE49-F238E27FC236}">
                  <a16:creationId xmlns:a16="http://schemas.microsoft.com/office/drawing/2014/main" id="{DF0A69CD-3655-0B80-5DB9-B6A5DF917E07}"/>
                </a:ext>
              </a:extLst>
            </p:cNvPr>
            <p:cNvSpPr/>
            <p:nvPr/>
          </p:nvSpPr>
          <p:spPr>
            <a:xfrm>
              <a:off x="898597" y="4288132"/>
              <a:ext cx="3960000" cy="640698"/>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500"/>
                </a:lnSpc>
                <a:spcBef>
                  <a:spcPts val="0"/>
                </a:spcBef>
                <a:spcAft>
                  <a:spcPts val="0"/>
                </a:spcAft>
                <a:buClrTx/>
                <a:buSzPts val="2400"/>
                <a:buFontTx/>
                <a:buNone/>
                <a:tabLst/>
                <a:defRPr/>
              </a:pPr>
              <a:r>
                <a:rPr kumimoji="0" lang="en-GB" sz="1200"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Calibri" panose="020F0502020204030204" pitchFamily="34" charset="0"/>
                </a:rPr>
                <a:t>Click </a:t>
              </a:r>
              <a:r>
                <a:rPr kumimoji="0" lang="en-GB" sz="1200" b="1" i="0" u="none" strike="noStrike" kern="0" cap="none" spc="0" normalizeH="0" baseline="0" noProof="0">
                  <a:ln>
                    <a:noFill/>
                  </a:ln>
                  <a:solidFill>
                    <a:schemeClr val="bg1"/>
                  </a:solidFill>
                  <a:uLnTx/>
                  <a:uFillTx/>
                  <a:latin typeface="Calibri" panose="020F0502020204030204" pitchFamily="34" charset="0"/>
                  <a:ea typeface="Calibri" panose="020F0502020204030204" pitchFamily="34" charset="0"/>
                  <a:cs typeface="Calibri" panose="020F0502020204030204" pitchFamily="34" charset="0"/>
                </a:rPr>
                <a:t>Save</a:t>
              </a:r>
              <a:endParaRPr kumimoji="0" lang="en-US" sz="120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EE790C85-9717-8C4A-2F2A-B7C0DAD9308A}"/>
                </a:ext>
              </a:extLst>
            </p:cNvPr>
            <p:cNvSpPr/>
            <p:nvPr/>
          </p:nvSpPr>
          <p:spPr>
            <a:xfrm>
              <a:off x="616511" y="4012549"/>
              <a:ext cx="564172" cy="56417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6</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10" name="Connector: Elbow 9">
            <a:extLst>
              <a:ext uri="{FF2B5EF4-FFF2-40B4-BE49-F238E27FC236}">
                <a16:creationId xmlns:a16="http://schemas.microsoft.com/office/drawing/2014/main" id="{B029956B-DE23-6C7B-75F5-D4D311F245CB}"/>
              </a:ext>
            </a:extLst>
          </p:cNvPr>
          <p:cNvCxnSpPr>
            <a:cxnSpLocks/>
            <a:stCxn id="5" idx="3"/>
            <a:endCxn id="18" idx="2"/>
          </p:cNvCxnSpPr>
          <p:nvPr/>
        </p:nvCxnSpPr>
        <p:spPr>
          <a:xfrm flipV="1">
            <a:off x="4648428" y="4349225"/>
            <a:ext cx="7004870" cy="1301967"/>
          </a:xfrm>
          <a:prstGeom prst="bentConnector2">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356279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B63F81-9FB6-828D-34CD-5A1371173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15" name="Title 6">
            <a:extLst>
              <a:ext uri="{FF2B5EF4-FFF2-40B4-BE49-F238E27FC236}">
                <a16:creationId xmlns:a16="http://schemas.microsoft.com/office/drawing/2014/main" id="{62612849-512C-81C4-872D-1BFB3CD72513}"/>
              </a:ext>
            </a:extLst>
          </p:cNvPr>
          <p:cNvSpPr txBox="1">
            <a:spLocks/>
          </p:cNvSpPr>
          <p:nvPr/>
        </p:nvSpPr>
        <p:spPr>
          <a:xfrm>
            <a:off x="407987" y="404812"/>
            <a:ext cx="11376025" cy="56822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solidFill>
                  <a:srgbClr val="830051"/>
                </a:solidFill>
                <a:latin typeface="Calisto MT"/>
              </a:rPr>
              <a:t>System Navigation Instructions</a:t>
            </a:r>
            <a:endParaRPr kumimoji="0" lang="en-GB" sz="36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830051"/>
              </a:solidFill>
              <a:effectLst/>
              <a:uLnTx/>
              <a:uFillTx/>
              <a:latin typeface="Calisto MT"/>
              <a:ea typeface="+mj-ea"/>
              <a:cs typeface="+mj-cs"/>
            </a:endParaRPr>
          </a:p>
        </p:txBody>
      </p:sp>
      <p:grpSp>
        <p:nvGrpSpPr>
          <p:cNvPr id="82" name="Group 81">
            <a:extLst>
              <a:ext uri="{FF2B5EF4-FFF2-40B4-BE49-F238E27FC236}">
                <a16:creationId xmlns:a16="http://schemas.microsoft.com/office/drawing/2014/main" id="{27A0BA6A-7D8F-4014-0885-C8BC5EEEE79E}"/>
              </a:ext>
            </a:extLst>
          </p:cNvPr>
          <p:cNvGrpSpPr/>
          <p:nvPr/>
        </p:nvGrpSpPr>
        <p:grpSpPr>
          <a:xfrm>
            <a:off x="407987" y="2180814"/>
            <a:ext cx="4005833" cy="898512"/>
            <a:chOff x="203993" y="1311594"/>
            <a:chExt cx="4005833" cy="898512"/>
          </a:xfrm>
        </p:grpSpPr>
        <p:sp>
          <p:nvSpPr>
            <p:cNvPr id="83" name="step box">
              <a:extLst>
                <a:ext uri="{FF2B5EF4-FFF2-40B4-BE49-F238E27FC236}">
                  <a16:creationId xmlns:a16="http://schemas.microsoft.com/office/drawing/2014/main" id="{C81E114E-1FBB-8560-7312-7204F8558A5A}"/>
                </a:ext>
              </a:extLst>
            </p:cNvPr>
            <p:cNvSpPr/>
            <p:nvPr/>
          </p:nvSpPr>
          <p:spPr>
            <a:xfrm>
              <a:off x="502198" y="1641877"/>
              <a:ext cx="3707628" cy="568229"/>
            </a:xfrm>
            <a:prstGeom prst="roundRect">
              <a:avLst>
                <a:gd name="adj" fmla="val 0"/>
              </a:avLst>
            </a:prstGeom>
            <a:solidFill>
              <a:schemeClr val="accent1"/>
            </a:solidFill>
            <a:ln w="19050" cap="flat" cmpd="sng" algn="ctr">
              <a:noFill/>
              <a:prstDash val="solid"/>
            </a:ln>
            <a:effectLst/>
          </p:spPr>
          <p:txBody>
            <a:bodyPr lIns="288000" tIns="45720" rIns="288000" bIns="45720" rtlCol="0" anchor="ctr">
              <a:normAutofit/>
            </a:bodyPr>
            <a:lstStyle/>
            <a:p>
              <a:pPr algn="ctr"/>
              <a:r>
                <a:rPr lang="en-GB" sz="1200">
                  <a:solidFill>
                    <a:schemeClr val="bg1"/>
                  </a:solidFill>
                  <a:latin typeface="Calibri" panose="020F0502020204030204" pitchFamily="34" charset="0"/>
                  <a:cs typeface="Calibri" panose="020F0502020204030204" pitchFamily="34" charset="0"/>
                </a:rPr>
                <a:t>Click on the </a:t>
              </a:r>
              <a:r>
                <a:rPr lang="en-GB" sz="1200" b="1">
                  <a:solidFill>
                    <a:schemeClr val="bg1"/>
                  </a:solidFill>
                  <a:latin typeface="Calibri" panose="020F0502020204030204" pitchFamily="34" charset="0"/>
                  <a:cs typeface="Calibri" panose="020F0502020204030204" pitchFamily="34" charset="0"/>
                </a:rPr>
                <a:t>ESR Number </a:t>
              </a:r>
              <a:r>
                <a:rPr lang="en-GB" sz="1200">
                  <a:solidFill>
                    <a:schemeClr val="bg1"/>
                  </a:solidFill>
                  <a:latin typeface="Calibri" panose="020F0502020204030204" pitchFamily="34" charset="0"/>
                  <a:cs typeface="Calibri" panose="020F0502020204030204" pitchFamily="34" charset="0"/>
                </a:rPr>
                <a:t>top left to go back to the </a:t>
              </a:r>
              <a:r>
                <a:rPr lang="en-GB" sz="1200" b="1">
                  <a:solidFill>
                    <a:schemeClr val="bg1"/>
                  </a:solidFill>
                  <a:latin typeface="Calibri" panose="020F0502020204030204" pitchFamily="34" charset="0"/>
                  <a:cs typeface="Calibri" panose="020F0502020204030204" pitchFamily="34" charset="0"/>
                </a:rPr>
                <a:t>Study view</a:t>
              </a:r>
              <a:endParaRPr lang="pl-PL" sz="1200" b="1">
                <a:solidFill>
                  <a:schemeClr val="bg1"/>
                </a:solidFill>
                <a:latin typeface="Calibri" panose="020F0502020204030204" pitchFamily="34" charset="0"/>
                <a:cs typeface="Calibri" panose="020F0502020204030204" pitchFamily="34" charset="0"/>
              </a:endParaRPr>
            </a:p>
          </p:txBody>
        </p:sp>
        <p:grpSp>
          <p:nvGrpSpPr>
            <p:cNvPr id="84" name="Group 83">
              <a:extLst>
                <a:ext uri="{FF2B5EF4-FFF2-40B4-BE49-F238E27FC236}">
                  <a16:creationId xmlns:a16="http://schemas.microsoft.com/office/drawing/2014/main" id="{292EFF83-0619-7409-31D4-F2D68DD34A48}"/>
                </a:ext>
              </a:extLst>
            </p:cNvPr>
            <p:cNvGrpSpPr/>
            <p:nvPr/>
          </p:nvGrpSpPr>
          <p:grpSpPr>
            <a:xfrm>
              <a:off x="203993" y="1311594"/>
              <a:ext cx="564172" cy="564172"/>
              <a:chOff x="242958" y="1359791"/>
              <a:chExt cx="564172" cy="564172"/>
            </a:xfrm>
          </p:grpSpPr>
          <p:sp>
            <p:nvSpPr>
              <p:cNvPr id="85" name="Oval 84">
                <a:extLst>
                  <a:ext uri="{FF2B5EF4-FFF2-40B4-BE49-F238E27FC236}">
                    <a16:creationId xmlns:a16="http://schemas.microsoft.com/office/drawing/2014/main" id="{6168316C-B12A-F969-7600-BBAECFD1AC9C}"/>
                  </a:ext>
                </a:extLst>
              </p:cNvPr>
              <p:cNvSpPr/>
              <p:nvPr/>
            </p:nvSpPr>
            <p:spPr>
              <a:xfrm>
                <a:off x="242958" y="1359791"/>
                <a:ext cx="564172" cy="564172"/>
              </a:xfrm>
              <a:prstGeom prst="ellipse">
                <a:avLst/>
              </a:prstGeom>
              <a:solidFill>
                <a:srgbClr val="FFFFFF"/>
              </a:solidFill>
              <a:ln w="12700" cap="flat" cmpd="sng" algn="ctr">
                <a:solidFill>
                  <a:schemeClr val="accent1"/>
                </a:solidFill>
                <a:prstDash val="solid"/>
              </a:ln>
              <a:effectLst/>
            </p:spPr>
            <p:txBody>
              <a:bodyPr wrap="none" t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pl-PL" sz="2800" b="1" i="0" u="none" strike="noStrike" kern="0" cap="none" spc="0" normalizeH="0" baseline="0" noProof="0">
                  <a:ln>
                    <a:noFill/>
                  </a:ln>
                  <a:solidFill>
                    <a:srgbClr val="3F4444"/>
                  </a:solidFill>
                  <a:effectLst/>
                  <a:uLnTx/>
                  <a:uFillTx/>
                  <a:latin typeface="Arial"/>
                  <a:ea typeface="+mn-ea"/>
                  <a:cs typeface="Calibri" panose="020F0502020204030204" pitchFamily="34" charset="0"/>
                </a:endParaRPr>
              </a:p>
            </p:txBody>
          </p:sp>
          <p:pic>
            <p:nvPicPr>
              <p:cNvPr id="86" name="Picture 85">
                <a:extLst>
                  <a:ext uri="{FF2B5EF4-FFF2-40B4-BE49-F238E27FC236}">
                    <a16:creationId xmlns:a16="http://schemas.microsoft.com/office/drawing/2014/main" id="{FF27E498-88D7-8D64-66DF-26979A4257A6}"/>
                  </a:ext>
                </a:extLst>
              </p:cNvPr>
              <p:cNvPicPr>
                <a:picLocks noChangeAspect="1"/>
              </p:cNvPicPr>
              <p:nvPr/>
            </p:nvPicPr>
            <p:blipFill>
              <a:blip r:embed="rId2"/>
              <a:stretch>
                <a:fillRect/>
              </a:stretch>
            </p:blipFill>
            <p:spPr>
              <a:xfrm>
                <a:off x="338078" y="1444061"/>
                <a:ext cx="386840" cy="395632"/>
              </a:xfrm>
              <a:prstGeom prst="rect">
                <a:avLst/>
              </a:prstGeom>
            </p:spPr>
          </p:pic>
        </p:grpSp>
      </p:grpSp>
      <p:sp>
        <p:nvSpPr>
          <p:cNvPr id="87" name="Rounded Rectangle 4">
            <a:extLst>
              <a:ext uri="{FF2B5EF4-FFF2-40B4-BE49-F238E27FC236}">
                <a16:creationId xmlns:a16="http://schemas.microsoft.com/office/drawing/2014/main" id="{68E6DA80-3958-704C-E1B7-0E717223308D}"/>
              </a:ext>
            </a:extLst>
          </p:cNvPr>
          <p:cNvSpPr/>
          <p:nvPr/>
        </p:nvSpPr>
        <p:spPr>
          <a:xfrm>
            <a:off x="2387848" y="1380405"/>
            <a:ext cx="3707628" cy="734994"/>
          </a:xfrm>
          <a:prstGeom prst="roundRect">
            <a:avLst>
              <a:gd name="adj" fmla="val 0"/>
            </a:avLst>
          </a:prstGeom>
          <a:solidFill>
            <a:schemeClr val="tx1"/>
          </a:solidFill>
          <a:ln w="19050" cap="flat" cmpd="sng" algn="ctr">
            <a:solidFill>
              <a:schemeClr val="tx1">
                <a:lumMod val="50000"/>
              </a:schemeClr>
            </a:solidFill>
            <a:prstDash val="solid"/>
          </a:ln>
          <a:effectLst/>
        </p:spPr>
        <p:txBody>
          <a:bodyPr lIns="288000" rIns="288000" rtlCol="0" anchor="ctr">
            <a:normAutofit/>
          </a:bodyPr>
          <a:lstStyle/>
          <a:p>
            <a:pPr algn="ctr"/>
            <a:r>
              <a:rPr lang="en-GB" sz="1200">
                <a:solidFill>
                  <a:schemeClr val="bg1"/>
                </a:solidFill>
                <a:latin typeface="Calibri" panose="020F0502020204030204" pitchFamily="34" charset="0"/>
                <a:cs typeface="Calibri" panose="020F0502020204030204" pitchFamily="34" charset="0"/>
              </a:rPr>
              <a:t>Clicking </a:t>
            </a:r>
            <a:r>
              <a:rPr lang="en-GB" sz="1200" b="1">
                <a:solidFill>
                  <a:schemeClr val="bg1"/>
                </a:solidFill>
                <a:latin typeface="Calibri" panose="020F0502020204030204" pitchFamily="34" charset="0"/>
                <a:cs typeface="Calibri" panose="020F0502020204030204" pitchFamily="34" charset="0"/>
              </a:rPr>
              <a:t>Save </a:t>
            </a:r>
            <a:r>
              <a:rPr lang="en-GB" sz="1200">
                <a:solidFill>
                  <a:schemeClr val="bg1"/>
                </a:solidFill>
                <a:latin typeface="Calibri" panose="020F0502020204030204" pitchFamily="34" charset="0"/>
                <a:cs typeface="Calibri" panose="020F0502020204030204" pitchFamily="34" charset="0"/>
              </a:rPr>
              <a:t>will cause a new window to appear, displaying the created </a:t>
            </a:r>
            <a:r>
              <a:rPr lang="en-GB" sz="1200" b="1">
                <a:solidFill>
                  <a:schemeClr val="bg1"/>
                </a:solidFill>
                <a:latin typeface="Calibri" panose="020F0502020204030204" pitchFamily="34" charset="0"/>
                <a:cs typeface="Calibri" panose="020F0502020204030204" pitchFamily="34" charset="0"/>
              </a:rPr>
              <a:t>record details</a:t>
            </a:r>
            <a:r>
              <a:rPr lang="en-GB" sz="1200">
                <a:solidFill>
                  <a:schemeClr val="bg1"/>
                </a:solidFill>
                <a:latin typeface="Calibri" panose="020F0502020204030204" pitchFamily="34" charset="0"/>
                <a:cs typeface="Calibri" panose="020F0502020204030204" pitchFamily="34" charset="0"/>
              </a:rPr>
              <a:t>.</a:t>
            </a:r>
            <a:r>
              <a:rPr lang="en-GB" sz="1200" b="1">
                <a:solidFill>
                  <a:schemeClr val="bg1"/>
                </a:solidFill>
                <a:latin typeface="Calibri" panose="020F0502020204030204" pitchFamily="34" charset="0"/>
                <a:cs typeface="Calibri" panose="020F0502020204030204" pitchFamily="34" charset="0"/>
              </a:rPr>
              <a:t> </a:t>
            </a:r>
            <a:r>
              <a:rPr lang="en-GB" sz="1200">
                <a:solidFill>
                  <a:schemeClr val="bg1"/>
                </a:solidFill>
                <a:latin typeface="Calibri" panose="020F0502020204030204" pitchFamily="34" charset="0"/>
                <a:cs typeface="Calibri" panose="020F0502020204030204" pitchFamily="34" charset="0"/>
              </a:rPr>
              <a:t>To </a:t>
            </a:r>
            <a:r>
              <a:rPr lang="en-GB" sz="1200" b="1">
                <a:solidFill>
                  <a:schemeClr val="bg1"/>
                </a:solidFill>
                <a:latin typeface="Calibri" panose="020F0502020204030204" pitchFamily="34" charset="0"/>
                <a:cs typeface="Calibri" panose="020F0502020204030204" pitchFamily="34" charset="0"/>
              </a:rPr>
              <a:t>edit</a:t>
            </a:r>
            <a:r>
              <a:rPr lang="en-GB" sz="1200">
                <a:solidFill>
                  <a:schemeClr val="bg1"/>
                </a:solidFill>
                <a:latin typeface="Calibri" panose="020F0502020204030204" pitchFamily="34" charset="0"/>
                <a:cs typeface="Calibri" panose="020F0502020204030204" pitchFamily="34" charset="0"/>
              </a:rPr>
              <a:t> its information, follow </a:t>
            </a:r>
            <a:r>
              <a:rPr lang="en-GB" sz="1200" b="1">
                <a:solidFill>
                  <a:schemeClr val="bg1"/>
                </a:solidFill>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these</a:t>
            </a:r>
            <a:r>
              <a:rPr lang="en-GB" sz="1200" b="1">
                <a:solidFill>
                  <a:schemeClr val="bg1"/>
                </a:solidFill>
                <a:latin typeface="Calibri" panose="020F0502020204030204" pitchFamily="34" charset="0"/>
                <a:cs typeface="Calibri" panose="020F0502020204030204" pitchFamily="34" charset="0"/>
              </a:rPr>
              <a:t> </a:t>
            </a:r>
            <a:r>
              <a:rPr lang="en-GB" sz="1200">
                <a:solidFill>
                  <a:schemeClr val="bg1"/>
                </a:solidFill>
                <a:latin typeface="Calibri" panose="020F0502020204030204" pitchFamily="34" charset="0"/>
                <a:cs typeface="Calibri" panose="020F0502020204030204" pitchFamily="34" charset="0"/>
              </a:rPr>
              <a:t>instructions.</a:t>
            </a:r>
            <a:endParaRPr lang="pl-PL" sz="1200">
              <a:solidFill>
                <a:schemeClr val="bg1"/>
              </a:solidFill>
              <a:latin typeface="Calibri" panose="020F0502020204030204" pitchFamily="34" charset="0"/>
              <a:cs typeface="Calibri" panose="020F0502020204030204" pitchFamily="34" charset="0"/>
            </a:endParaRPr>
          </a:p>
        </p:txBody>
      </p:sp>
      <p:pic>
        <p:nvPicPr>
          <p:cNvPr id="88" name="Picture 87">
            <a:extLst>
              <a:ext uri="{FF2B5EF4-FFF2-40B4-BE49-F238E27FC236}">
                <a16:creationId xmlns:a16="http://schemas.microsoft.com/office/drawing/2014/main" id="{F9650A89-14E2-85A2-3CB6-507BCD1F8C07}"/>
              </a:ext>
            </a:extLst>
          </p:cNvPr>
          <p:cNvPicPr>
            <a:picLocks noChangeAspect="1"/>
          </p:cNvPicPr>
          <p:nvPr/>
        </p:nvPicPr>
        <p:blipFill rotWithShape="1">
          <a:blip r:embed="rId4"/>
          <a:srcRect t="-1" b="-1877"/>
          <a:stretch/>
        </p:blipFill>
        <p:spPr>
          <a:xfrm>
            <a:off x="7093212" y="1230159"/>
            <a:ext cx="4690800" cy="2198841"/>
          </a:xfrm>
          <a:prstGeom prst="rect">
            <a:avLst/>
          </a:prstGeom>
          <a:ln w="12700">
            <a:solidFill>
              <a:schemeClr val="accent2"/>
            </a:solidFill>
          </a:ln>
        </p:spPr>
      </p:pic>
      <p:pic>
        <p:nvPicPr>
          <p:cNvPr id="89" name="Picture 88">
            <a:extLst>
              <a:ext uri="{FF2B5EF4-FFF2-40B4-BE49-F238E27FC236}">
                <a16:creationId xmlns:a16="http://schemas.microsoft.com/office/drawing/2014/main" id="{98B1DA0A-CB5A-F852-0AC4-A84B9E788C7E}"/>
              </a:ext>
            </a:extLst>
          </p:cNvPr>
          <p:cNvPicPr>
            <a:picLocks noChangeAspect="1"/>
          </p:cNvPicPr>
          <p:nvPr/>
        </p:nvPicPr>
        <p:blipFill>
          <a:blip r:embed="rId5"/>
          <a:stretch>
            <a:fillRect/>
          </a:stretch>
        </p:blipFill>
        <p:spPr>
          <a:xfrm>
            <a:off x="7811380" y="1531398"/>
            <a:ext cx="905578" cy="200472"/>
          </a:xfrm>
          <a:prstGeom prst="rect">
            <a:avLst/>
          </a:prstGeom>
          <a:ln w="25400">
            <a:solidFill>
              <a:schemeClr val="accent2"/>
            </a:solidFill>
          </a:ln>
        </p:spPr>
      </p:pic>
      <p:cxnSp>
        <p:nvCxnSpPr>
          <p:cNvPr id="3" name="Connector: Elbow 2">
            <a:extLst>
              <a:ext uri="{FF2B5EF4-FFF2-40B4-BE49-F238E27FC236}">
                <a16:creationId xmlns:a16="http://schemas.microsoft.com/office/drawing/2014/main" id="{E1378BD9-56FF-1A99-61AA-26E7EB2A1FE0}"/>
              </a:ext>
            </a:extLst>
          </p:cNvPr>
          <p:cNvCxnSpPr>
            <a:cxnSpLocks/>
            <a:stCxn id="83" idx="3"/>
            <a:endCxn id="89" idx="1"/>
          </p:cNvCxnSpPr>
          <p:nvPr/>
        </p:nvCxnSpPr>
        <p:spPr>
          <a:xfrm flipV="1">
            <a:off x="4413820" y="1631634"/>
            <a:ext cx="3397560" cy="1163578"/>
          </a:xfrm>
          <a:prstGeom prst="bentConnector3">
            <a:avLst>
              <a:gd name="adj1" fmla="val 66311"/>
            </a:avLst>
          </a:prstGeom>
          <a:noFill/>
          <a:ln w="19050" cap="flat" cmpd="sng" algn="ctr">
            <a:solidFill>
              <a:schemeClr val="accent1"/>
            </a:solidFill>
            <a:prstDash val="dash"/>
            <a:tailEnd type="triangle"/>
          </a:ln>
          <a:effectLst/>
        </p:spPr>
      </p:cxnSp>
      <p:sp>
        <p:nvSpPr>
          <p:cNvPr id="34" name="black box">
            <a:extLst>
              <a:ext uri="{FF2B5EF4-FFF2-40B4-BE49-F238E27FC236}">
                <a16:creationId xmlns:a16="http://schemas.microsoft.com/office/drawing/2014/main" id="{D9CA3CA8-B75C-D181-AD50-804614F6422B}"/>
              </a:ext>
            </a:extLst>
          </p:cNvPr>
          <p:cNvSpPr/>
          <p:nvPr/>
        </p:nvSpPr>
        <p:spPr>
          <a:xfrm>
            <a:off x="2387848" y="3638860"/>
            <a:ext cx="3707628" cy="786933"/>
          </a:xfrm>
          <a:prstGeom prst="roundRect">
            <a:avLst>
              <a:gd name="adj" fmla="val 0"/>
            </a:avLst>
          </a:prstGeom>
          <a:solidFill>
            <a:schemeClr val="tx1"/>
          </a:solidFill>
          <a:ln w="19050" cap="flat" cmpd="sng" algn="ctr">
            <a:solidFill>
              <a:schemeClr val="tx1">
                <a:lumMod val="50000"/>
              </a:schemeClr>
            </a:solidFill>
            <a:prstDash val="solid"/>
          </a:ln>
          <a:effectLst/>
        </p:spPr>
        <p:txBody>
          <a:bodyPr lIns="288000" tIns="45720" rIns="288000" bIns="45720" rtlCol="0" anchor="ctr">
            <a:normAutofit/>
          </a:bodyPr>
          <a:lstStyle/>
          <a:p>
            <a:pPr algn="ctr"/>
            <a:r>
              <a:rPr lang="en-US" sz="1200" b="1">
                <a:solidFill>
                  <a:schemeClr val="bg1"/>
                </a:solidFill>
                <a:latin typeface="Calibri" panose="020F0502020204030204" pitchFamily="34" charset="0"/>
                <a:cs typeface="Calibri" panose="020F0502020204030204" pitchFamily="34" charset="0"/>
              </a:rPr>
              <a:t>Created record </a:t>
            </a:r>
            <a:r>
              <a:rPr lang="en-US" sz="1200">
                <a:solidFill>
                  <a:schemeClr val="bg1"/>
                </a:solidFill>
                <a:latin typeface="Calibri" panose="020F0502020204030204" pitchFamily="34" charset="0"/>
                <a:cs typeface="Calibri" panose="020F0502020204030204" pitchFamily="34" charset="0"/>
              </a:rPr>
              <a:t>appears under its respective section. </a:t>
            </a:r>
            <a:r>
              <a:rPr lang="en-GB" sz="1200" b="1">
                <a:solidFill>
                  <a:schemeClr val="bg1"/>
                </a:solidFill>
                <a:latin typeface="Calibri" panose="020F0502020204030204" pitchFamily="34" charset="0"/>
                <a:cs typeface="Calibri" panose="020F0502020204030204" pitchFamily="34" charset="0"/>
              </a:rPr>
              <a:t>Clicking </a:t>
            </a:r>
            <a:r>
              <a:rPr lang="en-GB" sz="1200">
                <a:solidFill>
                  <a:schemeClr val="bg1"/>
                </a:solidFill>
                <a:latin typeface="Calibri" panose="020F0502020204030204" pitchFamily="34" charset="0"/>
                <a:cs typeface="Calibri" panose="020F0502020204030204" pitchFamily="34" charset="0"/>
              </a:rPr>
              <a:t>the</a:t>
            </a:r>
            <a:r>
              <a:rPr lang="en-GB" sz="1200" b="1">
                <a:solidFill>
                  <a:schemeClr val="bg1"/>
                </a:solidFill>
                <a:latin typeface="Calibri" panose="020F0502020204030204" pitchFamily="34" charset="0"/>
                <a:cs typeface="Calibri" panose="020F0502020204030204" pitchFamily="34" charset="0"/>
              </a:rPr>
              <a:t> record Number </a:t>
            </a:r>
            <a:r>
              <a:rPr lang="en-GB" sz="1200">
                <a:solidFill>
                  <a:schemeClr val="bg1"/>
                </a:solidFill>
                <a:latin typeface="Calibri" panose="020F0502020204030204" pitchFamily="34" charset="0"/>
                <a:cs typeface="Calibri" panose="020F0502020204030204" pitchFamily="34" charset="0"/>
              </a:rPr>
              <a:t>will open the previous window with record’s information.</a:t>
            </a:r>
          </a:p>
        </p:txBody>
      </p:sp>
      <p:pic>
        <p:nvPicPr>
          <p:cNvPr id="80" name="Picture 79">
            <a:extLst>
              <a:ext uri="{FF2B5EF4-FFF2-40B4-BE49-F238E27FC236}">
                <a16:creationId xmlns:a16="http://schemas.microsoft.com/office/drawing/2014/main" id="{4319B922-42A0-90A8-DE47-EF73D5A45240}"/>
              </a:ext>
            </a:extLst>
          </p:cNvPr>
          <p:cNvPicPr>
            <a:picLocks noChangeAspect="1"/>
          </p:cNvPicPr>
          <p:nvPr/>
        </p:nvPicPr>
        <p:blipFill rotWithShape="1">
          <a:blip r:embed="rId6"/>
          <a:srcRect b="25116"/>
          <a:stretch/>
        </p:blipFill>
        <p:spPr>
          <a:xfrm>
            <a:off x="7093212" y="3597259"/>
            <a:ext cx="4690800" cy="2030582"/>
          </a:xfrm>
          <a:prstGeom prst="rect">
            <a:avLst/>
          </a:prstGeom>
          <a:ln w="12700">
            <a:solidFill>
              <a:schemeClr val="accent2"/>
            </a:solidFill>
          </a:ln>
        </p:spPr>
      </p:pic>
      <p:grpSp>
        <p:nvGrpSpPr>
          <p:cNvPr id="62" name="Group 61">
            <a:extLst>
              <a:ext uri="{FF2B5EF4-FFF2-40B4-BE49-F238E27FC236}">
                <a16:creationId xmlns:a16="http://schemas.microsoft.com/office/drawing/2014/main" id="{C651E9EE-062C-8C8E-B75D-DF7E0783C8EC}"/>
              </a:ext>
            </a:extLst>
          </p:cNvPr>
          <p:cNvGrpSpPr/>
          <p:nvPr/>
        </p:nvGrpSpPr>
        <p:grpSpPr>
          <a:xfrm>
            <a:off x="7765065" y="4150486"/>
            <a:ext cx="4018947" cy="711600"/>
            <a:chOff x="7722919" y="3954128"/>
            <a:chExt cx="2925743" cy="603160"/>
          </a:xfrm>
        </p:grpSpPr>
        <p:pic>
          <p:nvPicPr>
            <p:cNvPr id="61" name="Picture 60">
              <a:extLst>
                <a:ext uri="{FF2B5EF4-FFF2-40B4-BE49-F238E27FC236}">
                  <a16:creationId xmlns:a16="http://schemas.microsoft.com/office/drawing/2014/main" id="{4D87898D-8662-FDA8-02B9-23C457934D24}"/>
                </a:ext>
              </a:extLst>
            </p:cNvPr>
            <p:cNvPicPr>
              <a:picLocks noChangeAspect="1"/>
            </p:cNvPicPr>
            <p:nvPr/>
          </p:nvPicPr>
          <p:blipFill rotWithShape="1">
            <a:blip r:embed="rId7"/>
            <a:srcRect t="1" r="27957" b="14509"/>
            <a:stretch/>
          </p:blipFill>
          <p:spPr>
            <a:xfrm>
              <a:off x="7722919" y="3954128"/>
              <a:ext cx="2925743" cy="603160"/>
            </a:xfrm>
            <a:prstGeom prst="rect">
              <a:avLst/>
            </a:prstGeom>
          </p:spPr>
        </p:pic>
        <p:pic>
          <p:nvPicPr>
            <p:cNvPr id="38" name="Picture 37">
              <a:extLst>
                <a:ext uri="{FF2B5EF4-FFF2-40B4-BE49-F238E27FC236}">
                  <a16:creationId xmlns:a16="http://schemas.microsoft.com/office/drawing/2014/main" id="{9CB3D0DA-08D5-B61D-29AE-A4B1F4AE873C}"/>
                </a:ext>
              </a:extLst>
            </p:cNvPr>
            <p:cNvPicPr>
              <a:picLocks noChangeAspect="1"/>
            </p:cNvPicPr>
            <p:nvPr/>
          </p:nvPicPr>
          <p:blipFill rotWithShape="1">
            <a:blip r:embed="rId8"/>
            <a:srcRect t="11440" r="38629" b="-1"/>
            <a:stretch/>
          </p:blipFill>
          <p:spPr>
            <a:xfrm>
              <a:off x="7722919" y="4418481"/>
              <a:ext cx="628262" cy="138806"/>
            </a:xfrm>
            <a:prstGeom prst="rect">
              <a:avLst/>
            </a:prstGeom>
            <a:ln w="19050">
              <a:solidFill>
                <a:schemeClr val="accent2"/>
              </a:solidFill>
            </a:ln>
          </p:spPr>
        </p:pic>
      </p:grpSp>
      <p:cxnSp>
        <p:nvCxnSpPr>
          <p:cNvPr id="91" name="Connector: Elbow 90">
            <a:extLst>
              <a:ext uri="{FF2B5EF4-FFF2-40B4-BE49-F238E27FC236}">
                <a16:creationId xmlns:a16="http://schemas.microsoft.com/office/drawing/2014/main" id="{8CCC0FBB-CE2E-4626-6969-D7192CB31754}"/>
              </a:ext>
            </a:extLst>
          </p:cNvPr>
          <p:cNvCxnSpPr>
            <a:cxnSpLocks/>
            <a:stCxn id="108" idx="3"/>
            <a:endCxn id="117" idx="2"/>
          </p:cNvCxnSpPr>
          <p:nvPr/>
        </p:nvCxnSpPr>
        <p:spPr>
          <a:xfrm>
            <a:off x="5202159" y="5532822"/>
            <a:ext cx="3534153" cy="263278"/>
          </a:xfrm>
          <a:prstGeom prst="bentConnector4">
            <a:avLst>
              <a:gd name="adj1" fmla="val 43346"/>
              <a:gd name="adj2" fmla="val 225065"/>
            </a:avLst>
          </a:prstGeom>
          <a:noFill/>
          <a:ln w="19050" cap="flat" cmpd="sng" algn="ctr">
            <a:solidFill>
              <a:schemeClr val="accent2"/>
            </a:solidFill>
            <a:prstDash val="dash"/>
            <a:tailEnd type="triangle"/>
          </a:ln>
          <a:effectLst/>
        </p:spPr>
      </p:cxnSp>
      <p:sp>
        <p:nvSpPr>
          <p:cNvPr id="108" name="Yellow box">
            <a:extLst>
              <a:ext uri="{FF2B5EF4-FFF2-40B4-BE49-F238E27FC236}">
                <a16:creationId xmlns:a16="http://schemas.microsoft.com/office/drawing/2014/main" id="{A9E36002-4C9B-DC19-7C3A-0D61C7EBEC5E}"/>
              </a:ext>
            </a:extLst>
          </p:cNvPr>
          <p:cNvSpPr>
            <a:spLocks/>
          </p:cNvSpPr>
          <p:nvPr/>
        </p:nvSpPr>
        <p:spPr>
          <a:xfrm>
            <a:off x="972159" y="4921907"/>
            <a:ext cx="4230000" cy="1221830"/>
          </a:xfrm>
          <a:prstGeom prst="roundRect">
            <a:avLst>
              <a:gd name="adj" fmla="val 0"/>
            </a:avLst>
          </a:prstGeom>
          <a:solidFill>
            <a:srgbClr val="F8D580"/>
          </a:solidFill>
          <a:ln w="19050" cap="flat" cmpd="sng" algn="ctr">
            <a:solidFill>
              <a:schemeClr val="accent2"/>
            </a:solidFill>
            <a:prstDash val="solid"/>
          </a:ln>
          <a:effectLst/>
        </p:spPr>
        <p:txBody>
          <a:bodyPr lIns="288000" tIns="45720" rIns="288000" bIns="45720" rtlCol="0" anchor="ctr">
            <a:normAutofit/>
          </a:bodyPr>
          <a:lstStyle/>
          <a:p>
            <a:pPr algn="ctr"/>
            <a:r>
              <a:rPr lang="en-GB" sz="1200">
                <a:solidFill>
                  <a:srgbClr val="000000"/>
                </a:solidFill>
                <a:latin typeface="Calibri" panose="020F0502020204030204" pitchFamily="34" charset="0"/>
                <a:cs typeface="Calibri" panose="020F0502020204030204" pitchFamily="34" charset="0"/>
              </a:rPr>
              <a:t>Certain fields can be updated directly in the </a:t>
            </a:r>
            <a:r>
              <a:rPr lang="en-GB" sz="1200" b="1">
                <a:solidFill>
                  <a:srgbClr val="000000"/>
                </a:solidFill>
                <a:latin typeface="Calibri" panose="020F0502020204030204" pitchFamily="34" charset="0"/>
                <a:cs typeface="Calibri" panose="020F0502020204030204" pitchFamily="34" charset="0"/>
              </a:rPr>
              <a:t>table view</a:t>
            </a:r>
            <a:r>
              <a:rPr lang="en-GB" sz="1200">
                <a:solidFill>
                  <a:srgbClr val="000000"/>
                </a:solidFill>
                <a:latin typeface="Calibri" panose="020F0502020204030204" pitchFamily="34" charset="0"/>
                <a:cs typeface="Calibri" panose="020F0502020204030204" pitchFamily="34" charset="0"/>
              </a:rPr>
              <a:t> by </a:t>
            </a:r>
            <a:r>
              <a:rPr lang="en-GB" sz="1200" b="1">
                <a:solidFill>
                  <a:srgbClr val="000000"/>
                </a:solidFill>
                <a:latin typeface="Calibri" panose="020F0502020204030204" pitchFamily="34" charset="0"/>
                <a:cs typeface="Calibri" panose="020F0502020204030204" pitchFamily="34" charset="0"/>
              </a:rPr>
              <a:t>double-clicking</a:t>
            </a:r>
            <a:r>
              <a:rPr lang="en-GB" sz="1200">
                <a:solidFill>
                  <a:srgbClr val="000000"/>
                </a:solidFill>
                <a:latin typeface="Calibri" panose="020F0502020204030204" pitchFamily="34" charset="0"/>
                <a:cs typeface="Calibri" panose="020F0502020204030204" pitchFamily="34" charset="0"/>
              </a:rPr>
              <a:t> on them. To </a:t>
            </a:r>
            <a:r>
              <a:rPr lang="en-GB" sz="1200" b="1">
                <a:solidFill>
                  <a:srgbClr val="000000"/>
                </a:solidFill>
                <a:latin typeface="Calibri" panose="020F0502020204030204" pitchFamily="34" charset="0"/>
                <a:cs typeface="Calibri" panose="020F0502020204030204" pitchFamily="34" charset="0"/>
              </a:rPr>
              <a:t>Save</a:t>
            </a:r>
            <a:r>
              <a:rPr lang="en-GB" sz="1200">
                <a:solidFill>
                  <a:srgbClr val="000000"/>
                </a:solidFill>
                <a:latin typeface="Calibri" panose="020F0502020204030204" pitchFamily="34" charset="0"/>
                <a:cs typeface="Calibri" panose="020F0502020204030204" pitchFamily="34" charset="0"/>
              </a:rPr>
              <a:t> changes,</a:t>
            </a:r>
            <a:r>
              <a:rPr lang="en-GB" sz="1200" b="1">
                <a:solidFill>
                  <a:srgbClr val="000000"/>
                </a:solidFill>
                <a:latin typeface="Calibri" panose="020F0502020204030204" pitchFamily="34" charset="0"/>
                <a:cs typeface="Calibri" panose="020F0502020204030204" pitchFamily="34" charset="0"/>
              </a:rPr>
              <a:t> click </a:t>
            </a:r>
            <a:r>
              <a:rPr lang="en-GB" sz="1200">
                <a:solidFill>
                  <a:srgbClr val="000000"/>
                </a:solidFill>
                <a:latin typeface="Calibri" panose="020F0502020204030204" pitchFamily="34" charset="0"/>
                <a:cs typeface="Calibri" panose="020F0502020204030204" pitchFamily="34" charset="0"/>
              </a:rPr>
              <a:t>anywhere outside the edited field.</a:t>
            </a:r>
          </a:p>
          <a:p>
            <a:pPr algn="ctr"/>
            <a:endParaRPr lang="en-GB" sz="1200">
              <a:solidFill>
                <a:srgbClr val="000000"/>
              </a:solidFill>
              <a:latin typeface="Calibri" panose="020F0502020204030204" pitchFamily="34" charset="0"/>
              <a:cs typeface="Calibri" panose="020F0502020204030204" pitchFamily="34" charset="0"/>
            </a:endParaRPr>
          </a:p>
          <a:p>
            <a:pPr algn="ctr"/>
            <a:r>
              <a:rPr lang="en-GB" sz="1200" b="1">
                <a:solidFill>
                  <a:srgbClr val="000000"/>
                </a:solidFill>
                <a:latin typeface="Calibri" panose="020F0502020204030204" pitchFamily="34" charset="0"/>
                <a:cs typeface="Calibri" panose="020F0502020204030204" pitchFamily="34" charset="0"/>
              </a:rPr>
              <a:t>Please note: </a:t>
            </a:r>
            <a:r>
              <a:rPr lang="en-GB" sz="1200">
                <a:solidFill>
                  <a:srgbClr val="000000"/>
                </a:solidFill>
                <a:latin typeface="Calibri" panose="020F0502020204030204" pitchFamily="34" charset="0"/>
                <a:cs typeface="Calibri" panose="020F0502020204030204" pitchFamily="34" charset="0"/>
              </a:rPr>
              <a:t>Use this feature </a:t>
            </a:r>
            <a:r>
              <a:rPr lang="en-GB" sz="1200" b="1">
                <a:solidFill>
                  <a:srgbClr val="000000"/>
                </a:solidFill>
                <a:latin typeface="Calibri" panose="020F0502020204030204" pitchFamily="34" charset="0"/>
                <a:cs typeface="Calibri" panose="020F0502020204030204" pitchFamily="34" charset="0"/>
              </a:rPr>
              <a:t>only</a:t>
            </a:r>
            <a:r>
              <a:rPr lang="en-GB" sz="1200">
                <a:solidFill>
                  <a:srgbClr val="000000"/>
                </a:solidFill>
                <a:latin typeface="Calibri" panose="020F0502020204030204" pitchFamily="34" charset="0"/>
                <a:cs typeface="Calibri" panose="020F0502020204030204" pitchFamily="34" charset="0"/>
              </a:rPr>
              <a:t> for individual field updates to avoid missing important record details.</a:t>
            </a:r>
            <a:endParaRPr lang="pl-PL" sz="1200">
              <a:solidFill>
                <a:srgbClr val="000000"/>
              </a:solidFill>
              <a:latin typeface="Calibri" panose="020F0502020204030204" pitchFamily="34" charset="0"/>
              <a:cs typeface="Calibri" panose="020F0502020204030204" pitchFamily="34" charset="0"/>
            </a:endParaRPr>
          </a:p>
        </p:txBody>
      </p:sp>
      <p:pic>
        <p:nvPicPr>
          <p:cNvPr id="115" name="Picture 114">
            <a:extLst>
              <a:ext uri="{FF2B5EF4-FFF2-40B4-BE49-F238E27FC236}">
                <a16:creationId xmlns:a16="http://schemas.microsoft.com/office/drawing/2014/main" id="{074D9088-C095-2681-7BCC-51B803510E50}"/>
              </a:ext>
            </a:extLst>
          </p:cNvPr>
          <p:cNvPicPr>
            <a:picLocks noChangeAspect="1"/>
          </p:cNvPicPr>
          <p:nvPr/>
        </p:nvPicPr>
        <p:blipFill rotWithShape="1">
          <a:blip r:embed="rId9"/>
          <a:srcRect l="-3" t="596" r="16324" b="-907"/>
          <a:stretch/>
        </p:blipFill>
        <p:spPr>
          <a:xfrm>
            <a:off x="7765065" y="4899035"/>
            <a:ext cx="4018947" cy="728806"/>
          </a:xfrm>
          <a:prstGeom prst="rect">
            <a:avLst/>
          </a:prstGeom>
        </p:spPr>
      </p:pic>
      <p:pic>
        <p:nvPicPr>
          <p:cNvPr id="114" name="Picture 113">
            <a:extLst>
              <a:ext uri="{FF2B5EF4-FFF2-40B4-BE49-F238E27FC236}">
                <a16:creationId xmlns:a16="http://schemas.microsoft.com/office/drawing/2014/main" id="{01C4A55C-FC37-7006-6259-E69D29488131}"/>
              </a:ext>
            </a:extLst>
          </p:cNvPr>
          <p:cNvPicPr>
            <a:picLocks noChangeAspect="1"/>
          </p:cNvPicPr>
          <p:nvPr/>
        </p:nvPicPr>
        <p:blipFill>
          <a:blip r:embed="rId10"/>
          <a:stretch>
            <a:fillRect/>
          </a:stretch>
        </p:blipFill>
        <p:spPr>
          <a:xfrm>
            <a:off x="10722069" y="5228868"/>
            <a:ext cx="901951" cy="469986"/>
          </a:xfrm>
          <a:prstGeom prst="rect">
            <a:avLst/>
          </a:prstGeom>
          <a:ln w="19050">
            <a:solidFill>
              <a:schemeClr val="accent2"/>
            </a:solidFill>
          </a:ln>
        </p:spPr>
      </p:pic>
      <p:pic>
        <p:nvPicPr>
          <p:cNvPr id="117" name="Picture 116">
            <a:extLst>
              <a:ext uri="{FF2B5EF4-FFF2-40B4-BE49-F238E27FC236}">
                <a16:creationId xmlns:a16="http://schemas.microsoft.com/office/drawing/2014/main" id="{B2D7D1EE-27A3-9227-A652-FA34CC581FDA}"/>
              </a:ext>
            </a:extLst>
          </p:cNvPr>
          <p:cNvPicPr>
            <a:picLocks noChangeAspect="1"/>
          </p:cNvPicPr>
          <p:nvPr/>
        </p:nvPicPr>
        <p:blipFill>
          <a:blip r:embed="rId11"/>
          <a:stretch>
            <a:fillRect/>
          </a:stretch>
        </p:blipFill>
        <p:spPr>
          <a:xfrm>
            <a:off x="8265982" y="5228868"/>
            <a:ext cx="940660" cy="567232"/>
          </a:xfrm>
          <a:prstGeom prst="rect">
            <a:avLst/>
          </a:prstGeom>
          <a:ln w="19050">
            <a:solidFill>
              <a:schemeClr val="accent2"/>
            </a:solidFill>
          </a:ln>
        </p:spPr>
      </p:pic>
      <p:cxnSp>
        <p:nvCxnSpPr>
          <p:cNvPr id="121" name="Connector: Elbow 120">
            <a:extLst>
              <a:ext uri="{FF2B5EF4-FFF2-40B4-BE49-F238E27FC236}">
                <a16:creationId xmlns:a16="http://schemas.microsoft.com/office/drawing/2014/main" id="{CB279F1A-0DE9-30FF-82AE-51E47CAB7D19}"/>
              </a:ext>
            </a:extLst>
          </p:cNvPr>
          <p:cNvCxnSpPr>
            <a:cxnSpLocks/>
            <a:endCxn id="114" idx="2"/>
          </p:cNvCxnSpPr>
          <p:nvPr/>
        </p:nvCxnSpPr>
        <p:spPr>
          <a:xfrm flipV="1">
            <a:off x="8736312" y="5698854"/>
            <a:ext cx="2436733" cy="427079"/>
          </a:xfrm>
          <a:prstGeom prst="bentConnector2">
            <a:avLst/>
          </a:prstGeom>
          <a:noFill/>
          <a:ln w="19050" cap="flat" cmpd="sng" algn="ctr">
            <a:solidFill>
              <a:schemeClr val="accent2"/>
            </a:solidFill>
            <a:prstDash val="dash"/>
            <a:tailEnd type="triangle"/>
          </a:ln>
          <a:effectLst/>
        </p:spPr>
      </p:cxnSp>
    </p:spTree>
    <p:extLst>
      <p:ext uri="{BB962C8B-B14F-4D97-AF65-F5344CB8AC3E}">
        <p14:creationId xmlns:p14="http://schemas.microsoft.com/office/powerpoint/2010/main" val="223930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94496E-8C74-5F6A-F4B8-5B246ADD98B3}"/>
              </a:ext>
            </a:extLst>
          </p:cNvPr>
          <p:cNvPicPr>
            <a:picLocks noChangeAspect="1"/>
          </p:cNvPicPr>
          <p:nvPr/>
        </p:nvPicPr>
        <p:blipFill>
          <a:blip r:embed="rId3"/>
          <a:srcRect b="21899"/>
          <a:stretch/>
        </p:blipFill>
        <p:spPr>
          <a:xfrm>
            <a:off x="6933876" y="3436313"/>
            <a:ext cx="4842000" cy="2593552"/>
          </a:xfrm>
          <a:prstGeom prst="rect">
            <a:avLst/>
          </a:prstGeom>
          <a:ln w="12700">
            <a:solidFill>
              <a:schemeClr val="accent2"/>
            </a:solidFill>
          </a:ln>
        </p:spPr>
      </p:pic>
      <p:sp>
        <p:nvSpPr>
          <p:cNvPr id="11" name="Slide Number Placeholder 10">
            <a:extLst>
              <a:ext uri="{FF2B5EF4-FFF2-40B4-BE49-F238E27FC236}">
                <a16:creationId xmlns:a16="http://schemas.microsoft.com/office/drawing/2014/main" id="{3CB2B9A8-549C-1650-8E78-B88B0FBE5564}"/>
              </a:ext>
            </a:extLst>
          </p:cNvPr>
          <p:cNvSpPr>
            <a:spLocks noGrp="1"/>
          </p:cNvSpPr>
          <p:nvPr>
            <p:ph type="sldNum" sz="quarter" idx="2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Title 6">
            <a:extLst>
              <a:ext uri="{FF2B5EF4-FFF2-40B4-BE49-F238E27FC236}">
                <a16:creationId xmlns:a16="http://schemas.microsoft.com/office/drawing/2014/main" id="{B03332A7-38D2-5AB7-27F6-6F87B41FDEE7}"/>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VCV Walkthrough </a:t>
            </a:r>
            <a:r>
              <a:rPr kumimoji="0" lang="en-GB" sz="3000" b="0" i="0" u="none" strike="noStrike" kern="1200" cap="none" spc="0" normalizeH="0" baseline="0" noProof="0">
                <a:ln>
                  <a:noFill/>
                </a:ln>
                <a:solidFill>
                  <a:srgbClr val="3F4444"/>
                </a:solidFill>
                <a:effectLst/>
                <a:uLnTx/>
                <a:uFillTx/>
                <a:latin typeface="Calisto MT"/>
                <a:ea typeface="+mj-ea"/>
                <a:cs typeface="+mj-cs"/>
              </a:rPr>
              <a:t>- How to upload a document</a:t>
            </a:r>
          </a:p>
        </p:txBody>
      </p:sp>
      <p:sp>
        <p:nvSpPr>
          <p:cNvPr id="6" name="Rounded Rectangle 4">
            <a:extLst>
              <a:ext uri="{FF2B5EF4-FFF2-40B4-BE49-F238E27FC236}">
                <a16:creationId xmlns:a16="http://schemas.microsoft.com/office/drawing/2014/main" id="{9DD5EED5-322C-C302-614C-F33AEA5ACB6E}"/>
              </a:ext>
            </a:extLst>
          </p:cNvPr>
          <p:cNvSpPr/>
          <p:nvPr/>
        </p:nvSpPr>
        <p:spPr>
          <a:xfrm>
            <a:off x="2737939" y="1704853"/>
            <a:ext cx="2880000" cy="648001"/>
          </a:xfrm>
          <a:prstGeom prst="roundRect">
            <a:avLst>
              <a:gd name="adj" fmla="val 0"/>
            </a:avLst>
          </a:prstGeom>
          <a:solidFill>
            <a:schemeClr val="tx1"/>
          </a:solidFill>
          <a:ln w="6350" cap="flat" cmpd="sng" algn="ctr">
            <a:noFill/>
            <a:prstDash val="solid"/>
          </a:ln>
          <a:effectLst/>
        </p:spPr>
        <p:txBody>
          <a:bodyPr lIns="108000" tIns="0" rIns="108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lang="en-GB" sz="1200">
                <a:solidFill>
                  <a:schemeClr val="bg1"/>
                </a:solidFill>
                <a:latin typeface="Calibri" panose="020F0502020204030204" pitchFamily="34" charset="0"/>
                <a:cs typeface="Calibri" panose="020F0502020204030204" pitchFamily="34" charset="0"/>
              </a:rPr>
              <a:t>Added document appears in the </a:t>
            </a:r>
            <a:r>
              <a:rPr lang="en-GB" sz="1200" b="1">
                <a:solidFill>
                  <a:schemeClr val="bg1"/>
                </a:solidFill>
                <a:latin typeface="Calibri" panose="020F0502020204030204" pitchFamily="34" charset="0"/>
                <a:cs typeface="Calibri" panose="020F0502020204030204" pitchFamily="34" charset="0"/>
              </a:rPr>
              <a:t>Related Documents </a:t>
            </a:r>
            <a:r>
              <a:rPr lang="en-GB" sz="1200">
                <a:solidFill>
                  <a:schemeClr val="bg1"/>
                </a:solidFill>
                <a:latin typeface="Calibri" panose="020F0502020204030204" pitchFamily="34" charset="0"/>
                <a:cs typeface="Calibri" panose="020F0502020204030204" pitchFamily="34" charset="0"/>
              </a:rPr>
              <a:t>section.</a:t>
            </a:r>
            <a:endParaRPr kumimoji="0" lang="en-US" sz="12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A05188A-9058-D961-61A9-DADA8E9CEB5C}"/>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rPr>
              <a:t>Related Documents</a:t>
            </a:r>
          </a:p>
        </p:txBody>
      </p:sp>
      <p:grpSp>
        <p:nvGrpSpPr>
          <p:cNvPr id="8" name="Group 7">
            <a:extLst>
              <a:ext uri="{FF2B5EF4-FFF2-40B4-BE49-F238E27FC236}">
                <a16:creationId xmlns:a16="http://schemas.microsoft.com/office/drawing/2014/main" id="{14AE6783-8C06-44C1-5791-DBCC9657CFD6}"/>
              </a:ext>
            </a:extLst>
          </p:cNvPr>
          <p:cNvGrpSpPr/>
          <p:nvPr/>
        </p:nvGrpSpPr>
        <p:grpSpPr>
          <a:xfrm>
            <a:off x="408552" y="2571589"/>
            <a:ext cx="4376688" cy="939876"/>
            <a:chOff x="4314305" y="2990086"/>
            <a:chExt cx="3072057" cy="659714"/>
          </a:xfrm>
        </p:grpSpPr>
        <p:sp>
          <p:nvSpPr>
            <p:cNvPr id="10" name="Rounded Rectangle 4">
              <a:extLst>
                <a:ext uri="{FF2B5EF4-FFF2-40B4-BE49-F238E27FC236}">
                  <a16:creationId xmlns:a16="http://schemas.microsoft.com/office/drawing/2014/main" id="{511B84CA-F086-76C2-50A0-EC94039022EF}"/>
                </a:ext>
              </a:extLst>
            </p:cNvPr>
            <p:cNvSpPr/>
            <p:nvPr/>
          </p:nvSpPr>
          <p:spPr>
            <a:xfrm>
              <a:off x="4512305" y="3218716"/>
              <a:ext cx="2874057" cy="431084"/>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Click </a:t>
              </a:r>
              <a:r>
                <a:rPr lang="en-US" sz="1200" kern="0">
                  <a:solidFill>
                    <a:srgbClr val="FFFFFF"/>
                  </a:solidFill>
                  <a:latin typeface="Calibri" panose="020F0502020204030204" pitchFamily="34" charset="0"/>
                  <a:ea typeface="Calibri" panose="020F0502020204030204" pitchFamily="34" charset="0"/>
                  <a:cs typeface="Calibri" panose="020F0502020204030204" pitchFamily="34" charset="0"/>
                </a:rPr>
                <a:t>the document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Name </a:t>
              </a: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to open the window with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detailed record</a:t>
              </a: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US" sz="1200" b="1" kern="0">
                  <a:solidFill>
                    <a:srgbClr val="FFFFFF"/>
                  </a:solidFill>
                  <a:latin typeface="Calibri" panose="020F0502020204030204" pitchFamily="34" charset="0"/>
                  <a:ea typeface="Calibri" panose="020F0502020204030204" pitchFamily="34" charset="0"/>
                  <a:cs typeface="Calibri" panose="020F0502020204030204" pitchFamily="34" charset="0"/>
                </a:rPr>
                <a:t>view, </a:t>
              </a:r>
              <a:r>
                <a:rPr lang="en-GB" sz="1200" i="0">
                  <a:solidFill>
                    <a:schemeClr val="bg1"/>
                  </a:solidFill>
                  <a:effectLst/>
                  <a:latin typeface="Calibri" panose="020F0502020204030204" pitchFamily="34" charset="0"/>
                  <a:cs typeface="Calibri" panose="020F0502020204030204" pitchFamily="34" charset="0"/>
                </a:rPr>
                <a:t>where further </a:t>
              </a:r>
              <a:r>
                <a:rPr lang="en-GB" sz="1200" b="1" i="0">
                  <a:solidFill>
                    <a:schemeClr val="bg1"/>
                  </a:solidFill>
                  <a:effectLst/>
                  <a:latin typeface="Calibri" panose="020F0502020204030204" pitchFamily="34" charset="0"/>
                  <a:cs typeface="Calibri" panose="020F0502020204030204" pitchFamily="34" charset="0"/>
                </a:rPr>
                <a:t>actions</a:t>
              </a:r>
              <a:r>
                <a:rPr lang="en-GB" sz="1200" i="0">
                  <a:solidFill>
                    <a:schemeClr val="bg1"/>
                  </a:solidFill>
                  <a:effectLst/>
                  <a:latin typeface="Calibri" panose="020F0502020204030204" pitchFamily="34" charset="0"/>
                  <a:cs typeface="Calibri" panose="020F0502020204030204" pitchFamily="34" charset="0"/>
                </a:rPr>
                <a:t> can be taken</a:t>
              </a:r>
              <a:endParaRPr kumimoji="0" lang="en-US" sz="1200" i="0" u="none" strike="noStrike" kern="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DA934CD9-A163-BC50-1805-85E51F7333D3}"/>
                </a:ext>
              </a:extLst>
            </p:cNvPr>
            <p:cNvSpPr/>
            <p:nvPr/>
          </p:nvSpPr>
          <p:spPr>
            <a:xfrm>
              <a:off x="4314305" y="2990086"/>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7</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sp>
        <p:nvSpPr>
          <p:cNvPr id="22" name="Rounded Rectangle 4">
            <a:extLst>
              <a:ext uri="{FF2B5EF4-FFF2-40B4-BE49-F238E27FC236}">
                <a16:creationId xmlns:a16="http://schemas.microsoft.com/office/drawing/2014/main" id="{663853E4-90A0-A995-7E73-A2A0B3247426}"/>
              </a:ext>
            </a:extLst>
          </p:cNvPr>
          <p:cNvSpPr/>
          <p:nvPr/>
        </p:nvSpPr>
        <p:spPr>
          <a:xfrm>
            <a:off x="690638" y="3972514"/>
            <a:ext cx="4230000" cy="696277"/>
          </a:xfrm>
          <a:prstGeom prst="roundRect">
            <a:avLst>
              <a:gd name="adj" fmla="val 0"/>
            </a:avLst>
          </a:prstGeom>
          <a:solidFill>
            <a:srgbClr val="F8D580"/>
          </a:solidFill>
          <a:ln w="19050" cap="flat" cmpd="sng" algn="ctr">
            <a:solidFill>
              <a:schemeClr val="accent2"/>
            </a:solidFill>
            <a:prstDash val="solid"/>
          </a:ln>
          <a:effectLst/>
        </p:spPr>
        <p:txBody>
          <a:bodyPr lIns="252000" tIns="36000" rIns="252000" bIns="45720" rtlCol="0" anchor="ctr">
            <a:normAutofit/>
          </a:bodyPr>
          <a:lstStyle/>
          <a:p>
            <a:pPr algn="ctr" defTabSz="609585">
              <a:lnSpc>
                <a:spcPts val="1400"/>
              </a:lnSpc>
              <a:spcAft>
                <a:spcPts val="1800"/>
              </a:spcAft>
              <a:buClr>
                <a:srgbClr val="F0AB00"/>
              </a:buClr>
              <a:defRPr/>
            </a:pPr>
            <a:r>
              <a:rPr kumimoji="0" lang="en-GB" sz="120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From the record view</a:t>
            </a:r>
            <a:r>
              <a:rPr lang="en-GB" sz="1200" kern="0">
                <a:solidFill>
                  <a:srgbClr val="000000"/>
                </a:solidFill>
                <a:latin typeface="Calibri" panose="020F0502020204030204" pitchFamily="34" charset="0"/>
                <a:cs typeface="Calibri" panose="020F0502020204030204" pitchFamily="34" charset="0"/>
              </a:rPr>
              <a:t> all information related to a specific </a:t>
            </a:r>
            <a:r>
              <a:rPr lang="en-GB" sz="1200" b="1" kern="0">
                <a:solidFill>
                  <a:srgbClr val="000000"/>
                </a:solidFill>
                <a:latin typeface="Calibri" panose="020F0502020204030204" pitchFamily="34" charset="0"/>
                <a:cs typeface="Calibri" panose="020F0502020204030204" pitchFamily="34" charset="0"/>
              </a:rPr>
              <a:t>document </a:t>
            </a:r>
            <a:r>
              <a:rPr lang="en-GB" sz="1200" kern="0">
                <a:solidFill>
                  <a:srgbClr val="000000"/>
                </a:solidFill>
                <a:latin typeface="Calibri" panose="020F0502020204030204" pitchFamily="34" charset="0"/>
                <a:cs typeface="Calibri" panose="020F0502020204030204" pitchFamily="34" charset="0"/>
              </a:rPr>
              <a:t>is</a:t>
            </a:r>
            <a:r>
              <a:rPr lang="en-GB" sz="1200" b="1" kern="0">
                <a:solidFill>
                  <a:srgbClr val="000000"/>
                </a:solidFill>
                <a:latin typeface="Calibri" panose="020F0502020204030204" pitchFamily="34" charset="0"/>
                <a:cs typeface="Calibri" panose="020F0502020204030204" pitchFamily="34" charset="0"/>
              </a:rPr>
              <a:t> </a:t>
            </a:r>
            <a:r>
              <a:rPr lang="en-GB" sz="1200" kern="0">
                <a:solidFill>
                  <a:srgbClr val="000000"/>
                </a:solidFill>
                <a:latin typeface="Calibri" panose="020F0502020204030204" pitchFamily="34" charset="0"/>
                <a:cs typeface="Calibri" panose="020F0502020204030204" pitchFamily="34" charset="0"/>
              </a:rPr>
              <a:t>displayed in the right-hand panel.</a:t>
            </a:r>
            <a:endParaRPr kumimoji="0" lang="en-GB"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30" name="Group 29">
            <a:extLst>
              <a:ext uri="{FF2B5EF4-FFF2-40B4-BE49-F238E27FC236}">
                <a16:creationId xmlns:a16="http://schemas.microsoft.com/office/drawing/2014/main" id="{1C14739F-9D84-9672-CC11-1748BA65A88E}"/>
              </a:ext>
            </a:extLst>
          </p:cNvPr>
          <p:cNvGrpSpPr/>
          <p:nvPr/>
        </p:nvGrpSpPr>
        <p:grpSpPr>
          <a:xfrm>
            <a:off x="6933876" y="1250066"/>
            <a:ext cx="4842000" cy="2070077"/>
            <a:chOff x="6493930" y="1277498"/>
            <a:chExt cx="4842000" cy="2070077"/>
          </a:xfrm>
        </p:grpSpPr>
        <p:pic>
          <p:nvPicPr>
            <p:cNvPr id="2" name="Picture 1">
              <a:extLst>
                <a:ext uri="{FF2B5EF4-FFF2-40B4-BE49-F238E27FC236}">
                  <a16:creationId xmlns:a16="http://schemas.microsoft.com/office/drawing/2014/main" id="{C341F26C-7C6C-79C7-8801-2ACE9801B391}"/>
                </a:ext>
              </a:extLst>
            </p:cNvPr>
            <p:cNvPicPr>
              <a:picLocks noChangeAspect="1"/>
            </p:cNvPicPr>
            <p:nvPr/>
          </p:nvPicPr>
          <p:blipFill rotWithShape="1">
            <a:blip r:embed="rId4"/>
            <a:srcRect l="301" t="1" r="297" b="3766"/>
            <a:stretch/>
          </p:blipFill>
          <p:spPr>
            <a:xfrm>
              <a:off x="6493930" y="1277498"/>
              <a:ext cx="4842000" cy="2070077"/>
            </a:xfrm>
            <a:prstGeom prst="rect">
              <a:avLst/>
            </a:prstGeom>
            <a:ln w="12700">
              <a:solidFill>
                <a:srgbClr val="F0AB00"/>
              </a:solidFill>
            </a:ln>
          </p:spPr>
        </p:pic>
        <p:pic>
          <p:nvPicPr>
            <p:cNvPr id="16" name="Picture 15">
              <a:extLst>
                <a:ext uri="{FF2B5EF4-FFF2-40B4-BE49-F238E27FC236}">
                  <a16:creationId xmlns:a16="http://schemas.microsoft.com/office/drawing/2014/main" id="{10157833-3AFC-7787-A4B6-5FD4352FE9CF}"/>
                </a:ext>
              </a:extLst>
            </p:cNvPr>
            <p:cNvPicPr>
              <a:picLocks noChangeAspect="1"/>
            </p:cNvPicPr>
            <p:nvPr/>
          </p:nvPicPr>
          <p:blipFill rotWithShape="1">
            <a:blip r:embed="rId5"/>
            <a:srcRect r="2913"/>
            <a:stretch/>
          </p:blipFill>
          <p:spPr>
            <a:xfrm>
              <a:off x="7205424" y="1996322"/>
              <a:ext cx="4074764" cy="748757"/>
            </a:xfrm>
            <a:prstGeom prst="rect">
              <a:avLst/>
            </a:prstGeom>
          </p:spPr>
        </p:pic>
        <p:pic>
          <p:nvPicPr>
            <p:cNvPr id="13" name="Picture 12">
              <a:extLst>
                <a:ext uri="{FF2B5EF4-FFF2-40B4-BE49-F238E27FC236}">
                  <a16:creationId xmlns:a16="http://schemas.microsoft.com/office/drawing/2014/main" id="{F91FE8BA-3D85-BFD8-3B4E-0B5C42A5F343}"/>
                </a:ext>
              </a:extLst>
            </p:cNvPr>
            <p:cNvPicPr>
              <a:picLocks noChangeAspect="1"/>
            </p:cNvPicPr>
            <p:nvPr/>
          </p:nvPicPr>
          <p:blipFill>
            <a:blip r:embed="rId6"/>
            <a:stretch>
              <a:fillRect/>
            </a:stretch>
          </p:blipFill>
          <p:spPr>
            <a:xfrm>
              <a:off x="7185586" y="2529562"/>
              <a:ext cx="1145295" cy="195471"/>
            </a:xfrm>
            <a:prstGeom prst="rect">
              <a:avLst/>
            </a:prstGeom>
            <a:ln w="25400">
              <a:solidFill>
                <a:schemeClr val="accent2"/>
              </a:solidFill>
            </a:ln>
          </p:spPr>
        </p:pic>
      </p:grpSp>
      <p:pic>
        <p:nvPicPr>
          <p:cNvPr id="32" name="Picture 31">
            <a:extLst>
              <a:ext uri="{FF2B5EF4-FFF2-40B4-BE49-F238E27FC236}">
                <a16:creationId xmlns:a16="http://schemas.microsoft.com/office/drawing/2014/main" id="{8AC46597-7057-5304-A13F-12E5504864EB}"/>
              </a:ext>
            </a:extLst>
          </p:cNvPr>
          <p:cNvPicPr>
            <a:picLocks noChangeAspect="1"/>
          </p:cNvPicPr>
          <p:nvPr/>
        </p:nvPicPr>
        <p:blipFill>
          <a:blip r:embed="rId7"/>
          <a:stretch>
            <a:fillRect/>
          </a:stretch>
        </p:blipFill>
        <p:spPr>
          <a:xfrm>
            <a:off x="10198085" y="4002625"/>
            <a:ext cx="676800" cy="151678"/>
          </a:xfrm>
          <a:prstGeom prst="rect">
            <a:avLst/>
          </a:prstGeom>
          <a:ln w="19050">
            <a:solidFill>
              <a:schemeClr val="accent2"/>
            </a:solidFill>
          </a:ln>
        </p:spPr>
      </p:pic>
      <p:grpSp>
        <p:nvGrpSpPr>
          <p:cNvPr id="33" name="Group 32">
            <a:extLst>
              <a:ext uri="{FF2B5EF4-FFF2-40B4-BE49-F238E27FC236}">
                <a16:creationId xmlns:a16="http://schemas.microsoft.com/office/drawing/2014/main" id="{F3CA1F89-6416-0390-E83C-BD3ABB56EE9A}"/>
              </a:ext>
            </a:extLst>
          </p:cNvPr>
          <p:cNvGrpSpPr/>
          <p:nvPr/>
        </p:nvGrpSpPr>
        <p:grpSpPr>
          <a:xfrm>
            <a:off x="11177846" y="3775654"/>
            <a:ext cx="701441" cy="1126977"/>
            <a:chOff x="11180949" y="3601526"/>
            <a:chExt cx="701441" cy="1126977"/>
          </a:xfrm>
        </p:grpSpPr>
        <p:pic>
          <p:nvPicPr>
            <p:cNvPr id="35" name="Picture 34">
              <a:extLst>
                <a:ext uri="{FF2B5EF4-FFF2-40B4-BE49-F238E27FC236}">
                  <a16:creationId xmlns:a16="http://schemas.microsoft.com/office/drawing/2014/main" id="{77673C55-AA30-8563-5E8C-850343048A5F}"/>
                </a:ext>
              </a:extLst>
            </p:cNvPr>
            <p:cNvPicPr>
              <a:picLocks noChangeAspect="1"/>
            </p:cNvPicPr>
            <p:nvPr/>
          </p:nvPicPr>
          <p:blipFill>
            <a:blip r:embed="rId8"/>
            <a:stretch>
              <a:fillRect/>
            </a:stretch>
          </p:blipFill>
          <p:spPr>
            <a:xfrm>
              <a:off x="11653778" y="3601526"/>
              <a:ext cx="228612" cy="196860"/>
            </a:xfrm>
            <a:prstGeom prst="rect">
              <a:avLst/>
            </a:prstGeom>
            <a:ln w="19050">
              <a:solidFill>
                <a:schemeClr val="accent2"/>
              </a:solidFill>
            </a:ln>
          </p:spPr>
        </p:pic>
        <p:pic>
          <p:nvPicPr>
            <p:cNvPr id="34" name="Picture 33">
              <a:extLst>
                <a:ext uri="{FF2B5EF4-FFF2-40B4-BE49-F238E27FC236}">
                  <a16:creationId xmlns:a16="http://schemas.microsoft.com/office/drawing/2014/main" id="{06B19E00-6713-FB7C-3491-23CB7AF342DE}"/>
                </a:ext>
              </a:extLst>
            </p:cNvPr>
            <p:cNvPicPr>
              <a:picLocks noChangeAspect="1"/>
            </p:cNvPicPr>
            <p:nvPr/>
          </p:nvPicPr>
          <p:blipFill rotWithShape="1">
            <a:blip r:embed="rId9"/>
            <a:srcRect t="11065"/>
            <a:stretch/>
          </p:blipFill>
          <p:spPr>
            <a:xfrm>
              <a:off x="11180949" y="3798386"/>
              <a:ext cx="701440" cy="930117"/>
            </a:xfrm>
            <a:prstGeom prst="rect">
              <a:avLst/>
            </a:prstGeom>
            <a:ln w="12700">
              <a:solidFill>
                <a:schemeClr val="accent2"/>
              </a:solidFill>
            </a:ln>
          </p:spPr>
        </p:pic>
      </p:grpSp>
      <p:sp>
        <p:nvSpPr>
          <p:cNvPr id="36" name="Rounded Rectangle 4">
            <a:extLst>
              <a:ext uri="{FF2B5EF4-FFF2-40B4-BE49-F238E27FC236}">
                <a16:creationId xmlns:a16="http://schemas.microsoft.com/office/drawing/2014/main" id="{34498E31-7B60-1E7E-4992-5094D1BB3F3E}"/>
              </a:ext>
            </a:extLst>
          </p:cNvPr>
          <p:cNvSpPr/>
          <p:nvPr/>
        </p:nvSpPr>
        <p:spPr>
          <a:xfrm>
            <a:off x="2557939" y="5064567"/>
            <a:ext cx="3060000" cy="696277"/>
          </a:xfrm>
          <a:prstGeom prst="roundRect">
            <a:avLst>
              <a:gd name="adj" fmla="val 0"/>
            </a:avLst>
          </a:prstGeom>
          <a:solidFill>
            <a:schemeClr val="tx1"/>
          </a:solidFill>
          <a:ln w="6350" cap="flat" cmpd="sng" algn="ctr">
            <a:noFill/>
            <a:prstDash val="solid"/>
          </a:ln>
          <a:effectLst/>
        </p:spPr>
        <p:txBody>
          <a:bodyPr lIns="108000" tIns="0" rIns="108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Clicking </a:t>
            </a:r>
            <a:r>
              <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3 dots icon</a:t>
            </a:r>
            <a:r>
              <a:rPr kumimoji="0" lang="en-US" sz="12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top right will display a list of </a:t>
            </a:r>
            <a:r>
              <a:rPr kumimoji="0" lang="en-US" sz="1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actions </a:t>
            </a:r>
            <a:r>
              <a:rPr kumimoji="0" lang="en-US" sz="12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that can be performed for the document record.</a:t>
            </a:r>
            <a:endParaRPr kumimoji="0" lang="en-US" sz="12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15" name="Connector: Elbow 37">
            <a:extLst>
              <a:ext uri="{FF2B5EF4-FFF2-40B4-BE49-F238E27FC236}">
                <a16:creationId xmlns:a16="http://schemas.microsoft.com/office/drawing/2014/main" id="{B0B50FAB-4846-13EC-82A5-553FAF8B11D2}"/>
              </a:ext>
            </a:extLst>
          </p:cNvPr>
          <p:cNvCxnSpPr>
            <a:cxnSpLocks/>
            <a:stCxn id="10" idx="3"/>
            <a:endCxn id="13" idx="1"/>
          </p:cNvCxnSpPr>
          <p:nvPr/>
        </p:nvCxnSpPr>
        <p:spPr>
          <a:xfrm flipV="1">
            <a:off x="4785240" y="2599866"/>
            <a:ext cx="2840292" cy="604523"/>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183300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9E5DADC-ABE8-95BE-26A0-4911DBBDDAEA}"/>
              </a:ext>
            </a:extLst>
          </p:cNvPr>
          <p:cNvPicPr>
            <a:picLocks noChangeAspect="1"/>
          </p:cNvPicPr>
          <p:nvPr/>
        </p:nvPicPr>
        <p:blipFill>
          <a:blip r:embed="rId3"/>
          <a:srcRect b="31318"/>
          <a:stretch/>
        </p:blipFill>
        <p:spPr>
          <a:xfrm>
            <a:off x="6942012" y="3880285"/>
            <a:ext cx="4842000" cy="2251823"/>
          </a:xfrm>
          <a:prstGeom prst="rect">
            <a:avLst/>
          </a:prstGeom>
          <a:ln w="12700">
            <a:solidFill>
              <a:schemeClr val="accent2"/>
            </a:solidFill>
          </a:ln>
        </p:spPr>
      </p:pic>
      <p:pic>
        <p:nvPicPr>
          <p:cNvPr id="6" name="Picture 5">
            <a:extLst>
              <a:ext uri="{FF2B5EF4-FFF2-40B4-BE49-F238E27FC236}">
                <a16:creationId xmlns:a16="http://schemas.microsoft.com/office/drawing/2014/main" id="{D1DD88E9-F0ED-5F8D-01FC-8538FF04046D}"/>
              </a:ext>
            </a:extLst>
          </p:cNvPr>
          <p:cNvPicPr>
            <a:picLocks noChangeAspect="1"/>
          </p:cNvPicPr>
          <p:nvPr/>
        </p:nvPicPr>
        <p:blipFill>
          <a:blip r:embed="rId4"/>
          <a:srcRect b="24131"/>
          <a:stretch/>
        </p:blipFill>
        <p:spPr>
          <a:xfrm>
            <a:off x="6942012" y="1180678"/>
            <a:ext cx="4842000" cy="2519460"/>
          </a:xfrm>
          <a:prstGeom prst="rect">
            <a:avLst/>
          </a:prstGeom>
          <a:ln w="12700">
            <a:solidFill>
              <a:schemeClr val="accent2"/>
            </a:solidFill>
          </a:ln>
        </p:spPr>
      </p:pic>
      <p:sp>
        <p:nvSpPr>
          <p:cNvPr id="2" name="Title 1">
            <a:extLst>
              <a:ext uri="{FF2B5EF4-FFF2-40B4-BE49-F238E27FC236}">
                <a16:creationId xmlns:a16="http://schemas.microsoft.com/office/drawing/2014/main" id="{27748253-CBB3-8CD7-9A04-215A938474EA}"/>
              </a:ext>
            </a:extLst>
          </p:cNvPr>
          <p:cNvSpPr>
            <a:spLocks noGrp="1"/>
          </p:cNvSpPr>
          <p:nvPr>
            <p:ph type="title"/>
          </p:nvPr>
        </p:nvSpPr>
        <p:spPr/>
        <p:txBody>
          <a:bodyPr/>
          <a:lstStyle/>
          <a:p>
            <a:r>
              <a:rPr lang="en-GB" sz="3000"/>
              <a:t>VCV Walkthrough </a:t>
            </a:r>
            <a:r>
              <a:rPr lang="en-GB" sz="3000">
                <a:solidFill>
                  <a:srgbClr val="3F4444"/>
                </a:solidFill>
              </a:rPr>
              <a:t>- How to upload a document</a:t>
            </a:r>
            <a:endParaRPr lang="en-US"/>
          </a:p>
        </p:txBody>
      </p:sp>
      <p:sp>
        <p:nvSpPr>
          <p:cNvPr id="4" name="Slide Number Placeholder 3">
            <a:extLst>
              <a:ext uri="{FF2B5EF4-FFF2-40B4-BE49-F238E27FC236}">
                <a16:creationId xmlns:a16="http://schemas.microsoft.com/office/drawing/2014/main" id="{98159FCB-390B-1383-2848-67127B4DB7CB}"/>
              </a:ext>
            </a:extLst>
          </p:cNvPr>
          <p:cNvSpPr>
            <a:spLocks noGrp="1"/>
          </p:cNvSpPr>
          <p:nvPr>
            <p:ph type="sldNum" sz="quarter" idx="22"/>
          </p:nvPr>
        </p:nvSpPr>
        <p:spPr/>
        <p:txBody>
          <a:bodyPr/>
          <a:lstStyle/>
          <a:p>
            <a:fld id="{F8E47D07-9D1E-4FE9-B31A-2F5863681021}" type="slidenum">
              <a:rPr lang="en-GB" smtClean="0"/>
              <a:pPr/>
              <a:t>81</a:t>
            </a:fld>
            <a:endParaRPr lang="en-GB"/>
          </a:p>
        </p:txBody>
      </p:sp>
      <p:sp>
        <p:nvSpPr>
          <p:cNvPr id="13" name="Rounded Rectangle 4">
            <a:extLst>
              <a:ext uri="{FF2B5EF4-FFF2-40B4-BE49-F238E27FC236}">
                <a16:creationId xmlns:a16="http://schemas.microsoft.com/office/drawing/2014/main" id="{9EAADAFD-9561-1549-B0FC-01392D7984AA}"/>
              </a:ext>
            </a:extLst>
          </p:cNvPr>
          <p:cNvSpPr/>
          <p:nvPr/>
        </p:nvSpPr>
        <p:spPr>
          <a:xfrm>
            <a:off x="1357305" y="2822942"/>
            <a:ext cx="4230000" cy="659578"/>
          </a:xfrm>
          <a:prstGeom prst="roundRect">
            <a:avLst>
              <a:gd name="adj" fmla="val 0"/>
            </a:avLst>
          </a:prstGeom>
          <a:solidFill>
            <a:srgbClr val="F8D580"/>
          </a:solidFill>
          <a:ln w="19050" cap="flat" cmpd="sng" algn="ctr">
            <a:solidFill>
              <a:schemeClr val="accent2"/>
            </a:solidFill>
            <a:prstDash val="solid"/>
          </a:ln>
          <a:effectLst/>
        </p:spPr>
        <p:txBody>
          <a:bodyPr lIns="252000" tIns="36000" rIns="252000" bIns="45720" rtlCol="0" anchor="ctr">
            <a:normAutofit/>
          </a:bodyPr>
          <a:lstStyle/>
          <a:p>
            <a:pPr algn="ctr" defTabSz="609585">
              <a:lnSpc>
                <a:spcPts val="1400"/>
              </a:lnSpc>
              <a:spcAft>
                <a:spcPts val="1800"/>
              </a:spcAft>
              <a:buClr>
                <a:srgbClr val="F0AB00"/>
              </a:buClr>
              <a:defRPr/>
            </a:pPr>
            <a:r>
              <a:rPr lang="en-GB" sz="1200" b="1" kern="0">
                <a:solidFill>
                  <a:srgbClr val="000000"/>
                </a:solidFill>
                <a:latin typeface="Calibri" panose="020F0502020204030204" pitchFamily="34" charset="0"/>
                <a:cs typeface="Calibri" panose="020F0502020204030204" pitchFamily="34" charset="0"/>
              </a:rPr>
              <a:t>Please n</a:t>
            </a:r>
            <a:r>
              <a:rPr kumimoji="0" lang="en-GB" sz="1200" b="1" i="0" u="none" strike="noStrike" kern="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ote</a:t>
            </a:r>
            <a:r>
              <a:rPr kumimoji="0" lang="en-GB"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en-GB" sz="120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External users can </a:t>
            </a:r>
            <a:r>
              <a:rPr lang="en-GB" sz="1200" kern="0">
                <a:solidFill>
                  <a:srgbClr val="000000"/>
                </a:solidFill>
                <a:latin typeface="Calibri" panose="020F0502020204030204" pitchFamily="34" charset="0"/>
                <a:cs typeface="Calibri" panose="020F0502020204030204" pitchFamily="34" charset="0"/>
              </a:rPr>
              <a:t>ONLY</a:t>
            </a:r>
            <a:r>
              <a:rPr kumimoji="0" lang="en-GB" sz="120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delete their own documents</a:t>
            </a:r>
            <a:r>
              <a:rPr lang="en-GB" sz="1200" kern="0">
                <a:solidFill>
                  <a:srgbClr val="000000"/>
                </a:solidFill>
                <a:latin typeface="Calibri" panose="020F0502020204030204" pitchFamily="34" charset="0"/>
                <a:cs typeface="Calibri" panose="020F0502020204030204" pitchFamily="34" charset="0"/>
              </a:rPr>
              <a:t>.</a:t>
            </a:r>
            <a:endParaRPr kumimoji="0" lang="en-GB" sz="120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B5747EF0-5655-4F07-5AFE-D8EC1F958CC8}"/>
              </a:ext>
            </a:extLst>
          </p:cNvPr>
          <p:cNvSpPr txBox="1"/>
          <p:nvPr/>
        </p:nvSpPr>
        <p:spPr>
          <a:xfrm>
            <a:off x="407987" y="934071"/>
            <a:ext cx="5616575" cy="369332"/>
          </a:xfrm>
          <a:prstGeom prst="rect">
            <a:avLst/>
          </a:prstGeom>
          <a:noFill/>
        </p:spPr>
        <p:txBody>
          <a:bodyPr wrap="square" lIns="72000" tIns="45720" rIns="36000" bIns="4572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a:solidFill>
                  <a:srgbClr val="3F4444"/>
                </a:solidFill>
                <a:latin typeface="Calibri" panose="020F0502020204030204" pitchFamily="34" charset="0"/>
                <a:ea typeface="Calibri" panose="020F0502020204030204" pitchFamily="34" charset="0"/>
                <a:cs typeface="Calibri" panose="020F0502020204030204" pitchFamily="34" charset="0"/>
              </a:rPr>
              <a:t>Document Soft Delete</a:t>
            </a:r>
            <a:endParaRPr kumimoji="0" lang="en-GB" sz="1800" b="0" i="0" u="none" strike="noStrike" kern="1200" cap="none" spc="0" normalizeH="0" baseline="0" noProof="0">
              <a:ln>
                <a:noFill/>
              </a:ln>
              <a:solidFill>
                <a:srgbClr val="3F444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7BA53930-9245-0CDD-5C8A-750C44FCF32F}"/>
              </a:ext>
            </a:extLst>
          </p:cNvPr>
          <p:cNvPicPr>
            <a:picLocks noChangeAspect="1"/>
          </p:cNvPicPr>
          <p:nvPr/>
        </p:nvPicPr>
        <p:blipFill rotWithShape="1">
          <a:blip r:embed="rId5"/>
          <a:srcRect b="35798"/>
          <a:stretch/>
        </p:blipFill>
        <p:spPr>
          <a:xfrm>
            <a:off x="9675962" y="1629673"/>
            <a:ext cx="1619333" cy="636017"/>
          </a:xfrm>
          <a:prstGeom prst="rect">
            <a:avLst/>
          </a:prstGeom>
          <a:ln w="25400">
            <a:solidFill>
              <a:schemeClr val="accent2"/>
            </a:solidFill>
          </a:ln>
        </p:spPr>
      </p:pic>
      <p:grpSp>
        <p:nvGrpSpPr>
          <p:cNvPr id="16" name="Group 15">
            <a:extLst>
              <a:ext uri="{FF2B5EF4-FFF2-40B4-BE49-F238E27FC236}">
                <a16:creationId xmlns:a16="http://schemas.microsoft.com/office/drawing/2014/main" id="{F84DAE61-2BAE-B6B7-5F92-F1FA2156FAEE}"/>
              </a:ext>
            </a:extLst>
          </p:cNvPr>
          <p:cNvGrpSpPr/>
          <p:nvPr/>
        </p:nvGrpSpPr>
        <p:grpSpPr>
          <a:xfrm>
            <a:off x="401734" y="4619492"/>
            <a:ext cx="4240071" cy="839751"/>
            <a:chOff x="4314305" y="3009825"/>
            <a:chExt cx="2976164" cy="589435"/>
          </a:xfrm>
        </p:grpSpPr>
        <p:sp>
          <p:nvSpPr>
            <p:cNvPr id="18" name="Rounded Rectangle 4">
              <a:extLst>
                <a:ext uri="{FF2B5EF4-FFF2-40B4-BE49-F238E27FC236}">
                  <a16:creationId xmlns:a16="http://schemas.microsoft.com/office/drawing/2014/main" id="{441F1111-255F-733C-4A5D-8D9C4EC2C680}"/>
                </a:ext>
              </a:extLst>
            </p:cNvPr>
            <p:cNvSpPr/>
            <p:nvPr/>
          </p:nvSpPr>
          <p:spPr>
            <a:xfrm>
              <a:off x="4510891" y="3203260"/>
              <a:ext cx="2779578" cy="396000"/>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Complete the mandatory fields and click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Start</a:t>
              </a:r>
              <a:endPar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B63C7B27-6ECA-6589-5A3C-6E92324FB42C}"/>
                </a:ext>
              </a:extLst>
            </p:cNvPr>
            <p:cNvSpPr/>
            <p:nvPr/>
          </p:nvSpPr>
          <p:spPr>
            <a:xfrm>
              <a:off x="4314305" y="300982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800" b="1" kern="0">
                  <a:solidFill>
                    <a:srgbClr val="3F4444"/>
                  </a:solidFill>
                  <a:latin typeface="Calibri"/>
                  <a:cs typeface="Calibri" panose="020F0502020204030204" pitchFamily="34" charset="0"/>
                </a:rPr>
                <a:t>9</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cxnSp>
        <p:nvCxnSpPr>
          <p:cNvPr id="20" name="Connector: Elbow 37">
            <a:extLst>
              <a:ext uri="{FF2B5EF4-FFF2-40B4-BE49-F238E27FC236}">
                <a16:creationId xmlns:a16="http://schemas.microsoft.com/office/drawing/2014/main" id="{6B9486F0-BB80-EF9B-C731-DE86EB058D49}"/>
              </a:ext>
            </a:extLst>
          </p:cNvPr>
          <p:cNvCxnSpPr>
            <a:cxnSpLocks/>
            <a:stCxn id="30" idx="3"/>
          </p:cNvCxnSpPr>
          <p:nvPr/>
        </p:nvCxnSpPr>
        <p:spPr>
          <a:xfrm flipV="1">
            <a:off x="4641804" y="2064283"/>
            <a:ext cx="5034155" cy="131007"/>
          </a:xfrm>
          <a:prstGeom prst="bentConnector3">
            <a:avLst>
              <a:gd name="adj1" fmla="val 50000"/>
            </a:avLst>
          </a:prstGeom>
          <a:noFill/>
          <a:ln w="19050" cap="flat" cmpd="sng" algn="ctr">
            <a:solidFill>
              <a:schemeClr val="accent2"/>
            </a:solidFill>
            <a:prstDash val="dash"/>
            <a:tailEnd type="triangle"/>
          </a:ln>
          <a:effectLst/>
        </p:spPr>
      </p:cxnSp>
      <p:sp>
        <p:nvSpPr>
          <p:cNvPr id="28" name="Rounded Rectangle 4">
            <a:extLst>
              <a:ext uri="{FF2B5EF4-FFF2-40B4-BE49-F238E27FC236}">
                <a16:creationId xmlns:a16="http://schemas.microsoft.com/office/drawing/2014/main" id="{BC36B42C-0AA2-CDF6-F7AF-FB4DAF634A84}"/>
              </a:ext>
            </a:extLst>
          </p:cNvPr>
          <p:cNvSpPr/>
          <p:nvPr/>
        </p:nvSpPr>
        <p:spPr>
          <a:xfrm>
            <a:off x="3216274" y="4060836"/>
            <a:ext cx="2880000" cy="557573"/>
          </a:xfrm>
          <a:prstGeom prst="roundRect">
            <a:avLst>
              <a:gd name="adj" fmla="val 0"/>
            </a:avLst>
          </a:prstGeom>
          <a:solidFill>
            <a:schemeClr val="tx1"/>
          </a:solidFill>
          <a:ln w="6350" cap="flat" cmpd="sng" algn="ctr">
            <a:noFill/>
            <a:prstDash val="solid"/>
          </a:ln>
          <a:effectLst/>
        </p:spPr>
        <p:txBody>
          <a:bodyPr lIns="288000" tIns="45720" rIns="288000" bIns="45720" rtlCol="0" anchor="ctr">
            <a:normAutofit/>
          </a:bodyPr>
          <a:lstStyle/>
          <a:p>
            <a:pPr algn="ctr" defTabSz="914378">
              <a:lnSpc>
                <a:spcPts val="1400"/>
              </a:lnSpc>
              <a:buSzPts val="2400"/>
              <a:defRPr/>
            </a:pPr>
            <a:r>
              <a:rPr kumimoji="0" lang="en-GB" sz="1200" b="0" i="0" u="none" strike="noStrike" kern="0" cap="none" spc="0" normalizeH="0" baseline="0" noProof="0">
                <a:ln>
                  <a:noFill/>
                </a:ln>
                <a:solidFill>
                  <a:srgbClr val="FFFFFF"/>
                </a:solidFill>
                <a:effectLst/>
                <a:uLnTx/>
                <a:uFillTx/>
                <a:latin typeface="Calibri"/>
                <a:ea typeface="+mn-ea"/>
                <a:cs typeface="Calibri Light"/>
              </a:rPr>
              <a:t>A pop-up </a:t>
            </a:r>
            <a:r>
              <a:rPr lang="en-GB" sz="1200" kern="0">
                <a:solidFill>
                  <a:srgbClr val="FFFFFF"/>
                </a:solidFill>
                <a:latin typeface="Calibri"/>
                <a:cs typeface="Calibri Light"/>
              </a:rPr>
              <a:t>box</a:t>
            </a:r>
            <a:r>
              <a:rPr kumimoji="0" lang="en-GB" sz="1200" b="0" i="0" u="none" strike="noStrike" kern="0" cap="none" spc="0" normalizeH="0" baseline="0" noProof="0">
                <a:ln>
                  <a:noFill/>
                </a:ln>
                <a:solidFill>
                  <a:srgbClr val="FFFFFF"/>
                </a:solidFill>
                <a:effectLst/>
                <a:uLnTx/>
                <a:uFillTx/>
                <a:latin typeface="Calibri"/>
                <a:ea typeface="+mn-ea"/>
                <a:cs typeface="Calibri Light"/>
              </a:rPr>
              <a:t> appears: </a:t>
            </a:r>
            <a:br>
              <a:rPr lang="en-GB" sz="1200" b="0" i="0" u="none" strike="noStrike" kern="0" cap="none" spc="0" normalizeH="0" baseline="0" noProof="0">
                <a:ln>
                  <a:noFill/>
                </a:ln>
                <a:effectLst/>
                <a:uLnTx/>
                <a:uFillTx/>
                <a:latin typeface="Calibri"/>
                <a:cs typeface="Calibri Light" panose="020F0302020204030204" pitchFamily="34" charset="0"/>
              </a:rPr>
            </a:br>
            <a:r>
              <a:rPr kumimoji="0" lang="en-GB" sz="1200" b="1" i="0" u="none" strike="noStrike" kern="0" cap="none" spc="0" normalizeH="0" baseline="0" noProof="0">
                <a:ln>
                  <a:noFill/>
                </a:ln>
                <a:solidFill>
                  <a:srgbClr val="FFFFFF"/>
                </a:solidFill>
                <a:effectLst/>
                <a:uLnTx/>
                <a:uFillTx/>
                <a:latin typeface="Calibri"/>
                <a:ea typeface="+mn-ea"/>
                <a:cs typeface="Calibri Light"/>
              </a:rPr>
              <a:t>Start Workflow</a:t>
            </a:r>
            <a:r>
              <a:rPr lang="en-GB" sz="1200" b="1" kern="0">
                <a:solidFill>
                  <a:srgbClr val="FFFFFF"/>
                </a:solidFill>
                <a:latin typeface="Calibri"/>
                <a:cs typeface="Calibri Light"/>
              </a:rPr>
              <a:t>.</a:t>
            </a:r>
            <a:endParaRPr lang="en-US" sz="1200" b="0" i="0" u="none" strike="noStrike" kern="0" cap="none" spc="0" normalizeH="0" baseline="0" noProof="0">
              <a:ln>
                <a:noFill/>
              </a:ln>
              <a:solidFill>
                <a:schemeClr val="bg1"/>
              </a:solidFill>
              <a:effectLst/>
              <a:uLnTx/>
              <a:uFillTx/>
              <a:latin typeface="Calibri"/>
              <a:cs typeface="Calibri Light" panose="020F0302020204030204" pitchFamily="34" charset="0"/>
            </a:endParaRPr>
          </a:p>
        </p:txBody>
      </p:sp>
      <p:grpSp>
        <p:nvGrpSpPr>
          <p:cNvPr id="29" name="Group 28">
            <a:extLst>
              <a:ext uri="{FF2B5EF4-FFF2-40B4-BE49-F238E27FC236}">
                <a16:creationId xmlns:a16="http://schemas.microsoft.com/office/drawing/2014/main" id="{7E21E0E4-2894-D2DB-8240-2865E3BC67B9}"/>
              </a:ext>
            </a:extLst>
          </p:cNvPr>
          <p:cNvGrpSpPr/>
          <p:nvPr/>
        </p:nvGrpSpPr>
        <p:grpSpPr>
          <a:xfrm>
            <a:off x="401735" y="1541295"/>
            <a:ext cx="4240069" cy="965148"/>
            <a:chOff x="4314306" y="2962615"/>
            <a:chExt cx="2976162" cy="677452"/>
          </a:xfrm>
        </p:grpSpPr>
        <p:sp>
          <p:nvSpPr>
            <p:cNvPr id="30" name="Rounded Rectangle 4">
              <a:extLst>
                <a:ext uri="{FF2B5EF4-FFF2-40B4-BE49-F238E27FC236}">
                  <a16:creationId xmlns:a16="http://schemas.microsoft.com/office/drawing/2014/main" id="{EA7F4A23-A3FB-4A1D-2E3B-07A31AB77BCA}"/>
                </a:ext>
              </a:extLst>
            </p:cNvPr>
            <p:cNvSpPr/>
            <p:nvPr/>
          </p:nvSpPr>
          <p:spPr>
            <a:xfrm>
              <a:off x="4510891" y="3203260"/>
              <a:ext cx="2779577" cy="436807"/>
            </a:xfrm>
            <a:prstGeom prst="roundRect">
              <a:avLst>
                <a:gd name="adj" fmla="val 0"/>
              </a:avLst>
            </a:prstGeom>
            <a:solidFill>
              <a:schemeClr val="accent1"/>
            </a:solidFill>
            <a:ln w="6350" cap="flat" cmpd="sng" algn="ctr">
              <a:noFill/>
              <a:prstDash val="solid"/>
            </a:ln>
            <a:effectLst/>
          </p:spPr>
          <p:txBody>
            <a:bodyPr lIns="180000" tIns="0" rIns="180000" bIns="0" rtlCol="0" anchor="ctr">
              <a:normAutofit/>
            </a:bodyPr>
            <a:lstStyle/>
            <a:p>
              <a:pPr marL="0" marR="0" lvl="0" indent="0" algn="ctr" defTabSz="914378" rtl="0" eaLnBrk="1" fontAlgn="auto" latinLnBrk="0" hangingPunct="1">
                <a:lnSpc>
                  <a:spcPts val="1400"/>
                </a:lnSpc>
                <a:spcBef>
                  <a:spcPts val="0"/>
                </a:spcBef>
                <a:spcAft>
                  <a:spcPts val="0"/>
                </a:spcAft>
                <a:buClrTx/>
                <a:buSzPts val="2400"/>
                <a:buFontTx/>
                <a:buNone/>
                <a:tabLst/>
                <a:defRPr/>
              </a:pP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To delete a document,  click on the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Workflow icon</a:t>
              </a:r>
              <a:r>
                <a:rPr lang="en-US" sz="1200" b="1" kern="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n-US" sz="1200" kern="0">
                  <a:solidFill>
                    <a:srgbClr val="FFFFFF"/>
                  </a:solidFill>
                  <a:latin typeface="Calibri" panose="020F0502020204030204" pitchFamily="34" charset="0"/>
                  <a:ea typeface="Calibri" panose="020F0502020204030204" pitchFamily="34" charset="0"/>
                  <a:cs typeface="Calibri" panose="020F0502020204030204" pitchFamily="34" charset="0"/>
                </a:rPr>
                <a:t>and </a:t>
              </a: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select </a:t>
              </a:r>
              <a:r>
                <a:rPr kumimoji="0" lang="en-US" sz="1200" b="1"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Soft Delete</a:t>
              </a:r>
              <a:r>
                <a:rPr kumimoji="0" lang="en-US" sz="120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from the drop-down menu</a:t>
              </a:r>
            </a:p>
          </p:txBody>
        </p:sp>
        <p:sp>
          <p:nvSpPr>
            <p:cNvPr id="31" name="Oval 30">
              <a:extLst>
                <a:ext uri="{FF2B5EF4-FFF2-40B4-BE49-F238E27FC236}">
                  <a16:creationId xmlns:a16="http://schemas.microsoft.com/office/drawing/2014/main" id="{0B469887-C113-ADAF-44AD-FD8BF42A132B}"/>
                </a:ext>
              </a:extLst>
            </p:cNvPr>
            <p:cNvSpPr/>
            <p:nvPr/>
          </p:nvSpPr>
          <p:spPr>
            <a:xfrm>
              <a:off x="4314306" y="2962615"/>
              <a:ext cx="396000" cy="396000"/>
            </a:xfrm>
            <a:prstGeom prst="ellipse">
              <a:avLst/>
            </a:prstGeom>
            <a:solidFill>
              <a:srgbClr val="FFFFFF"/>
            </a:solidFill>
            <a:ln w="12700" cap="flat" cmpd="sng" algn="ctr">
              <a:solidFill>
                <a:schemeClr val="accent1"/>
              </a:solidFill>
              <a:prstDash val="solid"/>
            </a:ln>
            <a:effectLst/>
          </p:spPr>
          <p:txBody>
            <a:bodyPr wrap="none" lIns="72000" tIns="0" rIns="72000" bIns="3600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rPr>
                <a:t>8</a:t>
              </a:r>
              <a:endParaRPr kumimoji="0" lang="pl-PL" sz="2800" b="1" i="0" u="none" strike="noStrike" kern="0" cap="none" spc="0" normalizeH="0" baseline="0" noProof="0">
                <a:ln>
                  <a:noFill/>
                </a:ln>
                <a:solidFill>
                  <a:srgbClr val="3F4444"/>
                </a:solidFill>
                <a:effectLst/>
                <a:uLnTx/>
                <a:uFillTx/>
                <a:latin typeface="Calibri"/>
                <a:ea typeface="+mn-ea"/>
                <a:cs typeface="Calibri" panose="020F0502020204030204" pitchFamily="34" charset="0"/>
              </a:endParaRPr>
            </a:p>
          </p:txBody>
        </p:sp>
      </p:grpSp>
      <p:pic>
        <p:nvPicPr>
          <p:cNvPr id="10" name="Picture 9">
            <a:extLst>
              <a:ext uri="{FF2B5EF4-FFF2-40B4-BE49-F238E27FC236}">
                <a16:creationId xmlns:a16="http://schemas.microsoft.com/office/drawing/2014/main" id="{48F23C42-6C96-A10A-0FC8-76BA929A7A61}"/>
              </a:ext>
            </a:extLst>
          </p:cNvPr>
          <p:cNvPicPr>
            <a:picLocks noChangeAspect="1"/>
          </p:cNvPicPr>
          <p:nvPr/>
        </p:nvPicPr>
        <p:blipFill>
          <a:blip r:embed="rId6"/>
          <a:stretch>
            <a:fillRect/>
          </a:stretch>
        </p:blipFill>
        <p:spPr>
          <a:xfrm>
            <a:off x="8132684" y="4594381"/>
            <a:ext cx="2057295" cy="1050200"/>
          </a:xfrm>
          <a:prstGeom prst="rect">
            <a:avLst/>
          </a:prstGeom>
        </p:spPr>
      </p:pic>
      <p:pic>
        <p:nvPicPr>
          <p:cNvPr id="34" name="Picture 33">
            <a:extLst>
              <a:ext uri="{FF2B5EF4-FFF2-40B4-BE49-F238E27FC236}">
                <a16:creationId xmlns:a16="http://schemas.microsoft.com/office/drawing/2014/main" id="{FBBD3003-5EEF-513E-0049-539E8FF6D133}"/>
              </a:ext>
            </a:extLst>
          </p:cNvPr>
          <p:cNvPicPr>
            <a:picLocks noChangeAspect="1"/>
          </p:cNvPicPr>
          <p:nvPr/>
        </p:nvPicPr>
        <p:blipFill>
          <a:blip r:embed="rId7"/>
          <a:stretch>
            <a:fillRect/>
          </a:stretch>
        </p:blipFill>
        <p:spPr>
          <a:xfrm>
            <a:off x="9837753" y="5498888"/>
            <a:ext cx="428984" cy="291386"/>
          </a:xfrm>
          <a:prstGeom prst="rect">
            <a:avLst/>
          </a:prstGeom>
          <a:ln w="25400">
            <a:solidFill>
              <a:schemeClr val="accent2"/>
            </a:solidFill>
          </a:ln>
        </p:spPr>
      </p:pic>
      <p:cxnSp>
        <p:nvCxnSpPr>
          <p:cNvPr id="35" name="Connector: Elbow 37">
            <a:extLst>
              <a:ext uri="{FF2B5EF4-FFF2-40B4-BE49-F238E27FC236}">
                <a16:creationId xmlns:a16="http://schemas.microsoft.com/office/drawing/2014/main" id="{CB5BBBEF-E6ED-1CC6-1155-A196E92A388D}"/>
              </a:ext>
            </a:extLst>
          </p:cNvPr>
          <p:cNvCxnSpPr>
            <a:cxnSpLocks/>
            <a:endCxn id="34" idx="1"/>
          </p:cNvCxnSpPr>
          <p:nvPr/>
        </p:nvCxnSpPr>
        <p:spPr>
          <a:xfrm>
            <a:off x="4641807" y="5177164"/>
            <a:ext cx="5195946" cy="467417"/>
          </a:xfrm>
          <a:prstGeom prst="bentConnector3">
            <a:avLst>
              <a:gd name="adj1" fmla="val 50000"/>
            </a:avLst>
          </a:prstGeom>
          <a:noFill/>
          <a:ln w="19050" cap="flat" cmpd="sng" algn="ctr">
            <a:solidFill>
              <a:schemeClr val="accent1"/>
            </a:solidFill>
            <a:prstDash val="dash"/>
            <a:tailEnd type="triangle"/>
          </a:ln>
          <a:effectLst/>
        </p:spPr>
      </p:cxnSp>
      <p:sp>
        <p:nvSpPr>
          <p:cNvPr id="48" name="Rounded Rectangle 4">
            <a:extLst>
              <a:ext uri="{FF2B5EF4-FFF2-40B4-BE49-F238E27FC236}">
                <a16:creationId xmlns:a16="http://schemas.microsoft.com/office/drawing/2014/main" id="{D41A440E-57C4-3576-54B7-91D26DE9BD0F}"/>
              </a:ext>
            </a:extLst>
          </p:cNvPr>
          <p:cNvSpPr/>
          <p:nvPr/>
        </p:nvSpPr>
        <p:spPr>
          <a:xfrm>
            <a:off x="1357305" y="5741334"/>
            <a:ext cx="4230000" cy="659578"/>
          </a:xfrm>
          <a:prstGeom prst="roundRect">
            <a:avLst>
              <a:gd name="adj" fmla="val 0"/>
            </a:avLst>
          </a:prstGeom>
          <a:solidFill>
            <a:srgbClr val="F8D580"/>
          </a:solidFill>
          <a:ln w="19050" cap="flat" cmpd="sng" algn="ctr">
            <a:solidFill>
              <a:schemeClr val="accent2"/>
            </a:solidFill>
            <a:prstDash val="solid"/>
          </a:ln>
          <a:effectLst/>
        </p:spPr>
        <p:txBody>
          <a:bodyPr lIns="252000" tIns="36000" rIns="252000" bIns="45720" rtlCol="0" anchor="ctr">
            <a:normAutofit/>
          </a:bodyPr>
          <a:lstStyle/>
          <a:p>
            <a:pPr algn="ctr" defTabSz="914378">
              <a:lnSpc>
                <a:spcPts val="1400"/>
              </a:lnSpc>
              <a:buSzPts val="2400"/>
              <a:defRPr/>
            </a:pPr>
            <a:r>
              <a:rPr lang="en-GB" sz="1200" i="0">
                <a:solidFill>
                  <a:srgbClr val="000000"/>
                </a:solidFill>
                <a:effectLst/>
                <a:latin typeface="Calibri" panose="020F0502020204030204" pitchFamily="34" charset="0"/>
                <a:cs typeface="Calibri" panose="020F0502020204030204" pitchFamily="34" charset="0"/>
              </a:rPr>
              <a:t>After performing </a:t>
            </a:r>
            <a:r>
              <a:rPr lang="en-GB" sz="1200" b="1" i="0">
                <a:solidFill>
                  <a:srgbClr val="000000"/>
                </a:solidFill>
                <a:effectLst/>
                <a:latin typeface="Calibri" panose="020F0502020204030204" pitchFamily="34" charset="0"/>
                <a:cs typeface="Calibri" panose="020F0502020204030204" pitchFamily="34" charset="0"/>
              </a:rPr>
              <a:t>Soft Delete</a:t>
            </a:r>
            <a:r>
              <a:rPr lang="en-GB" sz="1200" i="0">
                <a:solidFill>
                  <a:srgbClr val="000000"/>
                </a:solidFill>
                <a:effectLst/>
                <a:latin typeface="Calibri" panose="020F0502020204030204" pitchFamily="34" charset="0"/>
                <a:cs typeface="Calibri" panose="020F0502020204030204" pitchFamily="34" charset="0"/>
              </a:rPr>
              <a:t>, the document is not visible under the Related Documents section for external user.</a:t>
            </a:r>
          </a:p>
        </p:txBody>
      </p:sp>
    </p:spTree>
    <p:extLst>
      <p:ext uri="{BB962C8B-B14F-4D97-AF65-F5344CB8AC3E}">
        <p14:creationId xmlns:p14="http://schemas.microsoft.com/office/powerpoint/2010/main" val="384931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0E9F-44BD-2287-8AFF-01EBD2C7E08F}"/>
              </a:ext>
            </a:extLst>
          </p:cNvPr>
          <p:cNvSpPr>
            <a:spLocks noGrp="1"/>
          </p:cNvSpPr>
          <p:nvPr>
            <p:ph type="title"/>
          </p:nvPr>
        </p:nvSpPr>
        <p:spPr/>
        <p:txBody>
          <a:bodyPr tIns="0" bIns="1656000">
            <a:normAutofit/>
          </a:bodyPr>
          <a:lstStyle/>
          <a:p>
            <a:pPr>
              <a:lnSpc>
                <a:spcPts val="2000"/>
              </a:lnSpc>
              <a:spcBef>
                <a:spcPts val="0"/>
              </a:spcBef>
              <a:spcAft>
                <a:spcPts val="1800"/>
              </a:spcAft>
            </a:pPr>
            <a:br>
              <a:rPr lang="en-GB"/>
            </a:br>
            <a:br>
              <a:rPr lang="en-GB"/>
            </a:br>
            <a:br>
              <a:rPr lang="en-GB"/>
            </a:br>
            <a:br>
              <a:rPr lang="en-GB"/>
            </a:br>
            <a:br>
              <a:rPr lang="en-GB"/>
            </a:br>
            <a:br>
              <a:rPr lang="en-GB"/>
            </a:br>
            <a:br>
              <a:rPr lang="en-GB"/>
            </a:br>
            <a:br>
              <a:rPr lang="en-GB"/>
            </a:br>
            <a:br>
              <a:rPr lang="en-GB"/>
            </a:br>
            <a:r>
              <a:rPr lang="en-GB" sz="4800"/>
              <a:t>Any questions?</a:t>
            </a:r>
            <a:br>
              <a:rPr lang="en-GB" sz="4400"/>
            </a:br>
            <a:br>
              <a:rPr lang="en-GB" sz="2000"/>
            </a:br>
            <a:r>
              <a:rPr lang="en-US" sz="1600">
                <a:latin typeface="Calibri Light" panose="020F0302020204030204" pitchFamily="34" charset="0"/>
                <a:ea typeface="Calibri Light" panose="020F0302020204030204" pitchFamily="34" charset="0"/>
                <a:cs typeface="Calibri Light" panose="020F0302020204030204" pitchFamily="34" charset="0"/>
              </a:rPr>
              <a:t>If you have any questions about VCV or your ESR, </a:t>
            </a:r>
            <a:br>
              <a:rPr lang="en-US" sz="1600">
                <a:latin typeface="Calibri Light" panose="020F0302020204030204" pitchFamily="34" charset="0"/>
                <a:ea typeface="Calibri Light" panose="020F0302020204030204" pitchFamily="34" charset="0"/>
                <a:cs typeface="Calibri Light" panose="020F0302020204030204" pitchFamily="34" charset="0"/>
              </a:rPr>
            </a:br>
            <a:r>
              <a:rPr lang="en-US" sz="1600">
                <a:latin typeface="Calibri Light" panose="020F0302020204030204" pitchFamily="34" charset="0"/>
                <a:ea typeface="Calibri Light" panose="020F0302020204030204" pitchFamily="34" charset="0"/>
                <a:cs typeface="Calibri Light" panose="020F0302020204030204" pitchFamily="34" charset="0"/>
              </a:rPr>
              <a:t>please contact the AstraZeneca Local Coordinator </a:t>
            </a:r>
            <a:br>
              <a:rPr lang="en-US" sz="1600">
                <a:latin typeface="Calibri Light" panose="020F0302020204030204" pitchFamily="34" charset="0"/>
                <a:ea typeface="Calibri Light" panose="020F0302020204030204" pitchFamily="34" charset="0"/>
                <a:cs typeface="Calibri Light" panose="020F0302020204030204" pitchFamily="34" charset="0"/>
              </a:rPr>
            </a:br>
            <a:r>
              <a:rPr lang="en-US" sz="1600">
                <a:latin typeface="Calibri Light" panose="020F0302020204030204" pitchFamily="34" charset="0"/>
                <a:ea typeface="Calibri Light" panose="020F0302020204030204" pitchFamily="34" charset="0"/>
                <a:cs typeface="Calibri Light" panose="020F0302020204030204" pitchFamily="34" charset="0"/>
              </a:rPr>
              <a:t>for your study.</a:t>
            </a:r>
            <a:br>
              <a:rPr lang="en-US"/>
            </a:br>
            <a:endParaRPr lang="en-GB"/>
          </a:p>
        </p:txBody>
      </p:sp>
      <p:sp>
        <p:nvSpPr>
          <p:cNvPr id="3" name="Text Placeholder 2">
            <a:extLst>
              <a:ext uri="{FF2B5EF4-FFF2-40B4-BE49-F238E27FC236}">
                <a16:creationId xmlns:a16="http://schemas.microsoft.com/office/drawing/2014/main" id="{750B725B-B048-7D7B-5BE5-6765542C7844}"/>
              </a:ext>
            </a:extLst>
          </p:cNvPr>
          <p:cNvSpPr>
            <a:spLocks noGrp="1"/>
          </p:cNvSpPr>
          <p:nvPr>
            <p:ph type="body" sz="quarter" idx="33"/>
          </p:nvPr>
        </p:nvSpPr>
        <p:spPr>
          <a:xfrm>
            <a:off x="428095" y="863767"/>
            <a:ext cx="936000" cy="936000"/>
          </a:xfrm>
        </p:spPr>
        <p:txBody>
          <a:bodyPr>
            <a:normAutofit fontScale="77500" lnSpcReduction="20000"/>
          </a:bodyPr>
          <a:lstStyle/>
          <a:p>
            <a:r>
              <a:rPr lang="en-GB"/>
              <a:t>8</a:t>
            </a:r>
          </a:p>
        </p:txBody>
      </p:sp>
      <p:pic>
        <p:nvPicPr>
          <p:cNvPr id="4" name="Picture 3" descr="A white circle with yellow and purple letters and a v&#10;&#10;Description automatically generated with low confidence">
            <a:extLst>
              <a:ext uri="{FF2B5EF4-FFF2-40B4-BE49-F238E27FC236}">
                <a16:creationId xmlns:a16="http://schemas.microsoft.com/office/drawing/2014/main" id="{57462646-21B0-0EDF-BF06-9113FA8712E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29460" y="665090"/>
            <a:ext cx="5766379" cy="5760688"/>
          </a:xfrm>
          <a:prstGeom prst="rect">
            <a:avLst/>
          </a:prstGeom>
        </p:spPr>
      </p:pic>
      <p:sp>
        <p:nvSpPr>
          <p:cNvPr id="6" name="Text Placeholder 14">
            <a:extLst>
              <a:ext uri="{FF2B5EF4-FFF2-40B4-BE49-F238E27FC236}">
                <a16:creationId xmlns:a16="http://schemas.microsoft.com/office/drawing/2014/main" id="{C258AB37-00C7-7221-9E5C-3B31DC9DC653}"/>
              </a:ext>
            </a:extLst>
          </p:cNvPr>
          <p:cNvSpPr txBox="1">
            <a:spLocks/>
          </p:cNvSpPr>
          <p:nvPr/>
        </p:nvSpPr>
        <p:spPr>
          <a:xfrm>
            <a:off x="428626" y="5669767"/>
            <a:ext cx="1931116" cy="531008"/>
          </a:xfrm>
          <a:prstGeom prst="rect">
            <a:avLst/>
          </a:prstGeom>
        </p:spPr>
        <p:txBody>
          <a:bodyPr vert="horz" lIns="0" tIns="45720" rIns="91440" bIns="45720" rtlCol="0" anchor="b">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400" kern="1200">
                <a:solidFill>
                  <a:schemeClr val="bg1"/>
                </a:solidFill>
                <a:latin typeface="+mn-lt"/>
                <a:ea typeface="+mn-ea"/>
                <a:cs typeface="+mn-cs"/>
              </a:defRPr>
            </a:lvl1pPr>
            <a:lvl2pPr marL="460800" marR="0" indent="-2304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2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921600" indent="-2304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52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4" action="ppaction://hlinksldjump">
                  <a:extLst>
                    <a:ext uri="{A12FA001-AC4F-418D-AE19-62706E023703}">
                      <ahyp:hlinkClr xmlns:ahyp="http://schemas.microsoft.com/office/drawing/2018/hyperlinkcolor" val="tx"/>
                    </a:ext>
                  </a:extLst>
                </a:hlinkClick>
              </a:rPr>
              <a:t>Return to Contents</a:t>
            </a:r>
            <a:endParaRPr kumimoji="0" lang="en-GB" sz="1200" b="1" i="0" u="none" strike="noStrike" kern="1200" cap="none" spc="0" normalizeH="0" baseline="0" noProof="0">
              <a:ln>
                <a:noFill/>
              </a:ln>
              <a:solidFill>
                <a:srgbClr val="FFFFFF"/>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61324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B356C8-D023-3297-8C4A-50626F2BF465}"/>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173C0EE4-CE64-E5C1-31C5-F0C32711B7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4" name="Text Placeholder 3">
            <a:extLst>
              <a:ext uri="{FF2B5EF4-FFF2-40B4-BE49-F238E27FC236}">
                <a16:creationId xmlns:a16="http://schemas.microsoft.com/office/drawing/2014/main" id="{0E7C2909-DC04-6B75-22E1-87A537A27E62}"/>
              </a:ext>
            </a:extLst>
          </p:cNvPr>
          <p:cNvSpPr>
            <a:spLocks noGrp="1"/>
          </p:cNvSpPr>
          <p:nvPr>
            <p:ph type="body" sz="quarter" idx="111"/>
          </p:nvPr>
        </p:nvSpPr>
        <p:spPr/>
        <p:txBody>
          <a:bodyPr/>
          <a:lstStyle/>
          <a:p>
            <a:endParaRPr lang="en-GB"/>
          </a:p>
        </p:txBody>
      </p:sp>
      <p:graphicFrame>
        <p:nvGraphicFramePr>
          <p:cNvPr id="7" name="Table 6">
            <a:extLst>
              <a:ext uri="{FF2B5EF4-FFF2-40B4-BE49-F238E27FC236}">
                <a16:creationId xmlns:a16="http://schemas.microsoft.com/office/drawing/2014/main" id="{C3510854-91F9-1A11-ECD6-55CD1FD88CC3}"/>
              </a:ext>
            </a:extLst>
          </p:cNvPr>
          <p:cNvGraphicFramePr>
            <a:graphicFrameLocks noGrp="1"/>
          </p:cNvGraphicFramePr>
          <p:nvPr>
            <p:extLst>
              <p:ext uri="{D42A27DB-BD31-4B8C-83A1-F6EECF244321}">
                <p14:modId xmlns:p14="http://schemas.microsoft.com/office/powerpoint/2010/main" val="1278627193"/>
              </p:ext>
            </p:extLst>
          </p:nvPr>
        </p:nvGraphicFramePr>
        <p:xfrm>
          <a:off x="407987" y="2260880"/>
          <a:ext cx="11394282" cy="3128226"/>
        </p:xfrm>
        <a:graphic>
          <a:graphicData uri="http://schemas.openxmlformats.org/drawingml/2006/table">
            <a:tbl>
              <a:tblPr firstRow="1" bandRow="1">
                <a:effectLst>
                  <a:outerShdw blurRad="50800" dist="38100" dir="5400000" algn="t" rotWithShape="0">
                    <a:prstClr val="black">
                      <a:alpha val="15000"/>
                    </a:prstClr>
                  </a:outerShdw>
                </a:effectLst>
              </a:tblPr>
              <a:tblGrid>
                <a:gridCol w="1018849">
                  <a:extLst>
                    <a:ext uri="{9D8B030D-6E8A-4147-A177-3AD203B41FA5}">
                      <a16:colId xmlns:a16="http://schemas.microsoft.com/office/drawing/2014/main" val="1630901596"/>
                    </a:ext>
                  </a:extLst>
                </a:gridCol>
                <a:gridCol w="2162693">
                  <a:extLst>
                    <a:ext uri="{9D8B030D-6E8A-4147-A177-3AD203B41FA5}">
                      <a16:colId xmlns:a16="http://schemas.microsoft.com/office/drawing/2014/main" val="3611063952"/>
                    </a:ext>
                  </a:extLst>
                </a:gridCol>
                <a:gridCol w="5365622">
                  <a:extLst>
                    <a:ext uri="{9D8B030D-6E8A-4147-A177-3AD203B41FA5}">
                      <a16:colId xmlns:a16="http://schemas.microsoft.com/office/drawing/2014/main" val="2940040977"/>
                    </a:ext>
                  </a:extLst>
                </a:gridCol>
                <a:gridCol w="2847118">
                  <a:extLst>
                    <a:ext uri="{9D8B030D-6E8A-4147-A177-3AD203B41FA5}">
                      <a16:colId xmlns:a16="http://schemas.microsoft.com/office/drawing/2014/main" val="1240544161"/>
                    </a:ext>
                  </a:extLst>
                </a:gridCol>
              </a:tblGrid>
              <a:tr h="419466">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r>
                        <a:rPr lang="pl-PL" sz="1400">
                          <a:latin typeface="Calibri Light"/>
                          <a:cs typeface="Calibri Light"/>
                        </a:rPr>
                        <a:t>Version</a:t>
                      </a:r>
                    </a:p>
                  </a:txBody>
                  <a:tcPr marL="216000" marR="68580" marT="34290" marB="34290" anchor="ctr">
                    <a:lnL w="6350" cap="flat" cmpd="sng" algn="ctr">
                      <a:solidFill>
                        <a:schemeClr val="accent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r>
                        <a:rPr lang="pl-PL" sz="1400" err="1">
                          <a:latin typeface="Calibri Light" panose="020F0302020204030204" pitchFamily="34" charset="0"/>
                          <a:cs typeface="Calibri Light" panose="020F0302020204030204" pitchFamily="34" charset="0"/>
                        </a:rPr>
                        <a:t>Date</a:t>
                      </a:r>
                      <a:endParaRPr lang="pl-PL" sz="1400">
                        <a:latin typeface="Calibri Light" panose="020F0302020204030204" pitchFamily="34" charset="0"/>
                        <a:cs typeface="Calibri Light" panose="020F0302020204030204" pitchFamily="34" charset="0"/>
                      </a:endParaRPr>
                    </a:p>
                  </a:txBody>
                  <a:tcPr marL="21600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r>
                        <a:rPr lang="pl-PL" sz="1400" err="1">
                          <a:latin typeface="Calibri Light"/>
                          <a:cs typeface="Calibri Light"/>
                        </a:rPr>
                        <a:t>Description</a:t>
                      </a:r>
                      <a:r>
                        <a:rPr lang="pl-PL" sz="1400">
                          <a:latin typeface="Calibri Light"/>
                          <a:cs typeface="Calibri Light"/>
                        </a:rPr>
                        <a:t> of </a:t>
                      </a:r>
                      <a:r>
                        <a:rPr lang="pl-PL" sz="1400" err="1">
                          <a:latin typeface="Calibri Light"/>
                          <a:cs typeface="Calibri Light"/>
                        </a:rPr>
                        <a:t>change</a:t>
                      </a:r>
                      <a:endParaRPr lang="pl-PL" sz="1400">
                        <a:latin typeface="Calibri Light"/>
                        <a:cs typeface="Calibri Light"/>
                      </a:endParaRPr>
                    </a:p>
                  </a:txBody>
                  <a:tcPr marL="21600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r>
                        <a:rPr lang="pl-PL" sz="1400">
                          <a:latin typeface="Calibri Light"/>
                          <a:cs typeface="Calibri Light"/>
                        </a:rPr>
                        <a:t>Author</a:t>
                      </a:r>
                    </a:p>
                  </a:txBody>
                  <a:tcPr marL="216000" marR="68580" marT="34290" marB="34290" anchor="ctr">
                    <a:lnL w="9525" cap="flat" cmpd="sng" algn="ctr">
                      <a:solidFill>
                        <a:schemeClr val="bg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84271290"/>
                  </a:ext>
                </a:extLst>
              </a:tr>
              <a:tr h="40762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0.1</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400">
                          <a:latin typeface="Calibri Light"/>
                          <a:cs typeface="Calibri Light"/>
                        </a:rPr>
                        <a:t>13.06.2024</a:t>
                      </a:r>
                      <a:endParaRPr lang="pl-PL" sz="140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400">
                          <a:latin typeface="Calibri Light"/>
                          <a:cs typeface="Calibri Light"/>
                        </a:rPr>
                        <a:t>How to create and manage an ESR study in VCV</a:t>
                      </a:r>
                      <a:endParaRPr lang="pl-PL" sz="140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Paulina Kabaj</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1216570"/>
                  </a:ext>
                </a:extLst>
              </a:tr>
              <a:tr h="40762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0.2</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03.07.2024</a:t>
                      </a:r>
                      <a:endParaRPr lang="pl-PL" sz="1400">
                        <a:latin typeface="Calibri Light" panose="020F0302020204030204" pitchFamily="34" charset="0"/>
                        <a:cs typeface="Calibri Light" panose="020F0302020204030204" pitchFamily="34" charset="0"/>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How to </a:t>
                      </a:r>
                      <a:r>
                        <a:rPr lang="pl-PL" sz="1400" err="1">
                          <a:latin typeface="Calibri Light"/>
                          <a:cs typeface="Calibri Light"/>
                        </a:rPr>
                        <a:t>create</a:t>
                      </a:r>
                      <a:r>
                        <a:rPr lang="pl-PL" sz="1400">
                          <a:latin typeface="Calibri Light"/>
                          <a:cs typeface="Calibri Light"/>
                        </a:rPr>
                        <a:t> and </a:t>
                      </a:r>
                      <a:r>
                        <a:rPr lang="pl-PL" sz="1400" err="1">
                          <a:latin typeface="Calibri Light"/>
                          <a:cs typeface="Calibri Light"/>
                        </a:rPr>
                        <a:t>manage</a:t>
                      </a:r>
                      <a:r>
                        <a:rPr lang="pl-PL" sz="1400">
                          <a:latin typeface="Calibri Light"/>
                          <a:cs typeface="Calibri Light"/>
                        </a:rPr>
                        <a:t> </a:t>
                      </a:r>
                      <a:r>
                        <a:rPr lang="pl-PL" sz="1400" err="1">
                          <a:latin typeface="Calibri Light"/>
                          <a:cs typeface="Calibri Light"/>
                        </a:rPr>
                        <a:t>an</a:t>
                      </a:r>
                      <a:r>
                        <a:rPr lang="pl-PL" sz="1400">
                          <a:latin typeface="Calibri Light"/>
                          <a:cs typeface="Calibri Light"/>
                        </a:rPr>
                        <a:t> ESR </a:t>
                      </a:r>
                      <a:r>
                        <a:rPr lang="pl-PL" sz="1400" err="1">
                          <a:latin typeface="Calibri Light"/>
                          <a:cs typeface="Calibri Light"/>
                        </a:rPr>
                        <a:t>study</a:t>
                      </a:r>
                      <a:r>
                        <a:rPr lang="pl-PL" sz="1400">
                          <a:latin typeface="Calibri Light"/>
                          <a:cs typeface="Calibri Light"/>
                        </a:rPr>
                        <a:t> in VCV</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Paulina Kabaj</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456561618"/>
                  </a:ext>
                </a:extLst>
              </a:tr>
              <a:tr h="40762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0.</a:t>
                      </a:r>
                      <a:r>
                        <a:rPr lang="en-GB" sz="1400">
                          <a:latin typeface="Calibri Light"/>
                          <a:cs typeface="Calibri Light"/>
                        </a:rPr>
                        <a:t>3</a:t>
                      </a:r>
                      <a:endParaRPr lang="pl-PL" sz="140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0</a:t>
                      </a:r>
                      <a:r>
                        <a:rPr lang="en-GB" sz="1400">
                          <a:latin typeface="Calibri Light"/>
                          <a:cs typeface="Calibri Light"/>
                        </a:rPr>
                        <a:t>5</a:t>
                      </a:r>
                      <a:r>
                        <a:rPr lang="pl-PL" sz="1400">
                          <a:latin typeface="Calibri Light"/>
                          <a:cs typeface="Calibri Light"/>
                        </a:rPr>
                        <a:t>.07.2024</a:t>
                      </a:r>
                      <a:endParaRPr lang="pl-PL" sz="1400">
                        <a:latin typeface="Calibri Light" panose="020F0302020204030204" pitchFamily="34" charset="0"/>
                        <a:cs typeface="Calibri Light" panose="020F0302020204030204" pitchFamily="34" charset="0"/>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How to create and manage an ESR study in VCV</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pl-PL" sz="1400">
                          <a:latin typeface="Calibri Light"/>
                          <a:cs typeface="Calibri Light"/>
                        </a:rPr>
                        <a:t>Paulina Kabaj</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34276918"/>
                  </a:ext>
                </a:extLst>
              </a:tr>
              <a:tr h="407620">
                <a:tc>
                  <a:txBody>
                    <a:bodyPr/>
                    <a:lstStyle/>
                    <a:p>
                      <a:r>
                        <a:rPr lang="en-GB" sz="1400">
                          <a:latin typeface="Calibri Light"/>
                          <a:cs typeface="Calibri Light"/>
                        </a:rPr>
                        <a:t>0.4</a:t>
                      </a:r>
                      <a:endParaRPr lang="pl-PL" sz="140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a:latin typeface="Calibri Light" panose="020F0302020204030204" pitchFamily="34" charset="0"/>
                          <a:cs typeface="Calibri Light" panose="020F0302020204030204" pitchFamily="34" charset="0"/>
                        </a:rPr>
                        <a:t>12.08.2024</a:t>
                      </a:r>
                      <a:endParaRPr lang="pl-PL" sz="1400">
                        <a:latin typeface="Calibri Light" panose="020F0302020204030204" pitchFamily="34" charset="0"/>
                        <a:cs typeface="Calibri Light" panose="020F0302020204030204" pitchFamily="34" charset="0"/>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a:latin typeface="Calibri Light"/>
                          <a:cs typeface="Calibri Light"/>
                        </a:rPr>
                        <a:t>How to create and manage an ESR study in VCV</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a:latin typeface="Calibri Light"/>
                          <a:cs typeface="Calibri Light"/>
                        </a:rPr>
                        <a:t>Paulina Kabaj</a:t>
                      </a:r>
                    </a:p>
                    <a:p>
                      <a:r>
                        <a:rPr lang="en-GB" sz="1400">
                          <a:latin typeface="Calibri Light"/>
                          <a:cs typeface="Calibri Light"/>
                        </a:rPr>
                        <a:t>Maja Żuk</a:t>
                      </a:r>
                      <a:endParaRPr lang="pl-PL" sz="140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42758828"/>
                  </a:ext>
                </a:extLst>
              </a:tr>
              <a:tr h="407620">
                <a:tc>
                  <a:txBody>
                    <a:bodyPr/>
                    <a:lstStyle/>
                    <a:p>
                      <a:r>
                        <a:rPr lang="en-GB" sz="1400" dirty="0">
                          <a:latin typeface="Calibri Light"/>
                          <a:cs typeface="Calibri Light"/>
                        </a:rPr>
                        <a:t>0.5</a:t>
                      </a:r>
                      <a:endParaRPr lang="pl-PL" sz="1400" dirty="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dirty="0">
                          <a:latin typeface="Calibri Light" panose="020F0302020204030204" pitchFamily="34" charset="0"/>
                          <a:cs typeface="Calibri Light" panose="020F0302020204030204" pitchFamily="34" charset="0"/>
                        </a:rPr>
                        <a:t>05.05.2025</a:t>
                      </a:r>
                      <a:endParaRPr lang="pl-PL" sz="1400" dirty="0">
                        <a:latin typeface="Calibri Light" panose="020F0302020204030204" pitchFamily="34" charset="0"/>
                        <a:cs typeface="Calibri Light" panose="020F0302020204030204" pitchFamily="34" charset="0"/>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dirty="0">
                          <a:latin typeface="Calibri Light"/>
                          <a:cs typeface="Calibri Light"/>
                        </a:rPr>
                        <a:t>How to create and manage an ESR study in VCV</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400" dirty="0">
                          <a:latin typeface="Calibri Light"/>
                          <a:cs typeface="Calibri Light"/>
                        </a:rPr>
                        <a:t>Paulina Kabaj</a:t>
                      </a:r>
                    </a:p>
                    <a:p>
                      <a:r>
                        <a:rPr lang="en-GB" sz="1400" dirty="0">
                          <a:latin typeface="Calibri Light"/>
                          <a:cs typeface="Calibri Light"/>
                        </a:rPr>
                        <a:t>Maja Żuk</a:t>
                      </a:r>
                      <a:endParaRPr lang="pl-PL" sz="1400" dirty="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77127364"/>
                  </a:ext>
                </a:extLst>
              </a:tr>
              <a:tr h="407620">
                <a:tc>
                  <a:txBody>
                    <a:bodyPr/>
                    <a:lstStyle/>
                    <a:p>
                      <a:r>
                        <a:rPr lang="en-US" sz="1400" dirty="0">
                          <a:latin typeface="Calibri Light"/>
                          <a:cs typeface="Calibri Light"/>
                        </a:rPr>
                        <a:t>0.6</a:t>
                      </a:r>
                      <a:endParaRPr lang="pl-PL" sz="1400" dirty="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1400" dirty="0">
                          <a:latin typeface="Calibri Light" panose="020F0302020204030204" pitchFamily="34" charset="0"/>
                          <a:cs typeface="Calibri Light" panose="020F0302020204030204" pitchFamily="34" charset="0"/>
                        </a:rPr>
                        <a:t>31.07.2026</a:t>
                      </a:r>
                      <a:endParaRPr lang="pl-PL" sz="1400" dirty="0">
                        <a:latin typeface="Calibri Light" panose="020F0302020204030204" pitchFamily="34" charset="0"/>
                        <a:cs typeface="Calibri Light" panose="020F0302020204030204" pitchFamily="34" charset="0"/>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dirty="0">
                          <a:latin typeface="Calibri Light"/>
                          <a:cs typeface="Calibri Light"/>
                        </a:rPr>
                        <a:t>How to create and manage an ESR study in VCV</a:t>
                      </a: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1400" dirty="0">
                          <a:latin typeface="Calibri Light"/>
                          <a:cs typeface="Calibri Light"/>
                        </a:rPr>
                        <a:t>Ewelina Kajszczak</a:t>
                      </a:r>
                      <a:br>
                        <a:rPr lang="en-US" sz="1400" dirty="0">
                          <a:latin typeface="Calibri Light"/>
                          <a:cs typeface="Calibri Light"/>
                        </a:rPr>
                      </a:br>
                      <a:r>
                        <a:rPr lang="en-US" sz="1400" dirty="0">
                          <a:latin typeface="Calibri Light"/>
                          <a:cs typeface="Calibri Light"/>
                        </a:rPr>
                        <a:t>Hanna Sassak</a:t>
                      </a:r>
                      <a:endParaRPr lang="pl-PL" sz="1400" dirty="0">
                        <a:latin typeface="Calibri Light"/>
                        <a:cs typeface="Calibri Light"/>
                      </a:endParaRPr>
                    </a:p>
                  </a:txBody>
                  <a:tcPr marL="216000" marR="68580" marT="34290" marB="3429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67583713"/>
                  </a:ext>
                </a:extLst>
              </a:tr>
            </a:tbl>
          </a:graphicData>
        </a:graphic>
      </p:graphicFrame>
      <p:sp>
        <p:nvSpPr>
          <p:cNvPr id="5" name="Title 6">
            <a:extLst>
              <a:ext uri="{FF2B5EF4-FFF2-40B4-BE49-F238E27FC236}">
                <a16:creationId xmlns:a16="http://schemas.microsoft.com/office/drawing/2014/main" id="{25148682-3475-9D1C-24A5-2197D83A0DBB}"/>
              </a:ext>
            </a:extLst>
          </p:cNvPr>
          <p:cNvSpPr txBox="1">
            <a:spLocks/>
          </p:cNvSpPr>
          <p:nvPr/>
        </p:nvSpPr>
        <p:spPr>
          <a:xfrm>
            <a:off x="407987" y="404812"/>
            <a:ext cx="11520488" cy="568229"/>
          </a:xfrm>
          <a:prstGeom prst="rect">
            <a:avLst/>
          </a:prstGeom>
        </p:spPr>
        <p:txBody>
          <a:bodyPr lIns="0" tIns="0" rIns="0" bIns="0">
            <a:no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30051"/>
                </a:solidFill>
                <a:effectLst/>
                <a:uLnTx/>
                <a:uFillTx/>
                <a:latin typeface="Calisto MT"/>
                <a:ea typeface="+mj-ea"/>
                <a:cs typeface="+mj-cs"/>
              </a:rPr>
              <a:t>Version History </a:t>
            </a:r>
            <a:r>
              <a:rPr kumimoji="0" lang="en-GB" sz="3000" b="0" i="0" u="none" strike="noStrike" kern="1200" cap="none" spc="0" normalizeH="0" baseline="0" noProof="0">
                <a:ln>
                  <a:noFill/>
                </a:ln>
                <a:solidFill>
                  <a:srgbClr val="3F4444"/>
                </a:solidFill>
                <a:effectLst/>
                <a:uLnTx/>
                <a:uFillTx/>
                <a:latin typeface="Calisto MT"/>
                <a:ea typeface="+mj-ea"/>
                <a:cs typeface="+mj-cs"/>
              </a:rPr>
              <a:t>– </a:t>
            </a:r>
            <a:r>
              <a:rPr kumimoji="0" lang="en-US" sz="2800" b="0" i="0" u="none" strike="noStrike" kern="1200" cap="none" spc="0" normalizeH="0" baseline="0" noProof="0">
                <a:ln>
                  <a:noFill/>
                </a:ln>
                <a:solidFill>
                  <a:srgbClr val="3F4444"/>
                </a:solidFill>
                <a:effectLst/>
                <a:uLnTx/>
                <a:uFillTx/>
                <a:latin typeface="Calisto MT"/>
                <a:ea typeface="+mj-ea"/>
                <a:cs typeface="+mj-cs"/>
              </a:rPr>
              <a:t>How to create and manage an ESR study in VCV</a:t>
            </a:r>
            <a:endParaRPr kumimoji="0" lang="en-GB" sz="3000" b="0" i="0" u="none" strike="noStrike" kern="1200" cap="none" spc="0" normalizeH="0" baseline="0" noProof="0">
              <a:ln>
                <a:noFill/>
              </a:ln>
              <a:solidFill>
                <a:srgbClr val="3F4444"/>
              </a:solidFill>
              <a:effectLst/>
              <a:uLnTx/>
              <a:uFillTx/>
              <a:latin typeface="Calisto MT"/>
              <a:ea typeface="+mj-ea"/>
              <a:cs typeface="+mj-cs"/>
            </a:endParaRPr>
          </a:p>
        </p:txBody>
      </p:sp>
    </p:spTree>
    <p:extLst>
      <p:ext uri="{BB962C8B-B14F-4D97-AF65-F5344CB8AC3E}">
        <p14:creationId xmlns:p14="http://schemas.microsoft.com/office/powerpoint/2010/main" val="317529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B63F81-9FB6-828D-34CD-5A13711732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050" b="0" i="0" u="none" strike="noStrike" kern="1200" cap="none" spc="0" normalizeH="0" baseline="0" noProof="0" smtClean="0">
                <a:ln>
                  <a:noFill/>
                </a:ln>
                <a:solidFill>
                  <a:srgbClr val="3F4444"/>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050" b="0" i="0" u="none" strike="noStrike" kern="1200" cap="none" spc="0" normalizeH="0" baseline="0" noProof="0">
              <a:ln>
                <a:noFill/>
              </a:ln>
              <a:solidFill>
                <a:srgbClr val="3F4444"/>
              </a:solidFill>
              <a:effectLst/>
              <a:uLnTx/>
              <a:uFillTx/>
              <a:latin typeface="Calibri"/>
              <a:ea typeface="+mn-ea"/>
              <a:cs typeface="+mn-cs"/>
            </a:endParaRPr>
          </a:p>
        </p:txBody>
      </p:sp>
      <p:sp>
        <p:nvSpPr>
          <p:cNvPr id="15" name="Title 6">
            <a:extLst>
              <a:ext uri="{FF2B5EF4-FFF2-40B4-BE49-F238E27FC236}">
                <a16:creationId xmlns:a16="http://schemas.microsoft.com/office/drawing/2014/main" id="{62612849-512C-81C4-872D-1BFB3CD72513}"/>
              </a:ext>
            </a:extLst>
          </p:cNvPr>
          <p:cNvSpPr txBox="1">
            <a:spLocks/>
          </p:cNvSpPr>
          <p:nvPr/>
        </p:nvSpPr>
        <p:spPr>
          <a:xfrm>
            <a:off x="407987" y="404812"/>
            <a:ext cx="11376025" cy="56822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a:ln>
                  <a:noFill/>
                </a:ln>
                <a:solidFill>
                  <a:srgbClr val="830051"/>
                </a:solidFill>
                <a:effectLst/>
                <a:uLnTx/>
                <a:uFillTx/>
                <a:latin typeface="Calisto MT"/>
                <a:ea typeface="+mj-ea"/>
                <a:cs typeface="+mj-cs"/>
              </a:rPr>
              <a:t>System Navigation Instructions</a:t>
            </a:r>
            <a:endParaRPr kumimoji="0" lang="en-GB" sz="3600" b="0" i="0" u="none" strike="noStrike" kern="1200" cap="none" spc="0" normalizeH="0" baseline="0" noProof="0">
              <a:ln>
                <a:noFill/>
              </a:ln>
              <a:solidFill>
                <a:srgbClr val="3F4444"/>
              </a:solidFill>
              <a:effectLst/>
              <a:uLnTx/>
              <a:uFillTx/>
              <a:latin typeface="Calisto M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a:ln>
                <a:noFill/>
              </a:ln>
              <a:solidFill>
                <a:srgbClr val="830051"/>
              </a:solidFill>
              <a:effectLst/>
              <a:uLnTx/>
              <a:uFillTx/>
              <a:latin typeface="Calisto MT"/>
              <a:ea typeface="+mj-ea"/>
              <a:cs typeface="+mj-cs"/>
            </a:endParaRPr>
          </a:p>
        </p:txBody>
      </p:sp>
      <p:sp>
        <p:nvSpPr>
          <p:cNvPr id="56" name="Rounded Rectangle 4">
            <a:extLst>
              <a:ext uri="{FF2B5EF4-FFF2-40B4-BE49-F238E27FC236}">
                <a16:creationId xmlns:a16="http://schemas.microsoft.com/office/drawing/2014/main" id="{D2267FE6-AA9C-561E-BBD1-A7B37C164103}"/>
              </a:ext>
            </a:extLst>
          </p:cNvPr>
          <p:cNvSpPr/>
          <p:nvPr/>
        </p:nvSpPr>
        <p:spPr>
          <a:xfrm>
            <a:off x="2158795" y="3491526"/>
            <a:ext cx="3600000" cy="925020"/>
          </a:xfrm>
          <a:prstGeom prst="roundRect">
            <a:avLst>
              <a:gd name="adj" fmla="val 0"/>
            </a:avLst>
          </a:prstGeom>
          <a:solidFill>
            <a:schemeClr val="tx1"/>
          </a:solidFill>
          <a:ln w="19050" cap="flat" cmpd="sng" algn="ctr">
            <a:noFill/>
            <a:prstDash val="solid"/>
          </a:ln>
          <a:effectLst/>
          <a:extLst>
            <a:ext uri="{91240B29-F687-4F45-9708-019B960494DF}">
              <a14:hiddenLine xmlns:a14="http://schemas.microsoft.com/office/drawing/2010/main" w="19050" cap="flat" cmpd="sng" algn="ctr">
                <a:solidFill>
                  <a:schemeClr val="accent2"/>
                </a:solidFill>
                <a:prstDash val="solid"/>
              </a14:hiddenLine>
            </a:ext>
          </a:extLst>
        </p:spPr>
        <p:txBody>
          <a:bodyPr lIns="288000" tIns="45720" rIns="288000" bIns="45720" rtlCol="0" anchor="ctr">
            <a:normAutofit/>
          </a:bodyPr>
          <a:lstStyle/>
          <a:p>
            <a:pPr algn="ctr" defTabSz="914378">
              <a:lnSpc>
                <a:spcPts val="1400"/>
              </a:lnSpc>
              <a:spcAft>
                <a:spcPts val="300"/>
              </a:spcAft>
              <a:buSzPts val="2400"/>
              <a:defRPr/>
            </a:pPr>
            <a:r>
              <a:rPr lang="en-GB" sz="1200">
                <a:solidFill>
                  <a:schemeClr val="bg1"/>
                </a:solidFill>
                <a:latin typeface="Calibri" panose="020F0502020204030204" pitchFamily="34" charset="0"/>
                <a:cs typeface="Calibri" panose="020F0502020204030204" pitchFamily="34" charset="0"/>
              </a:rPr>
              <a:t>Objects or records may have </a:t>
            </a:r>
            <a:r>
              <a:rPr lang="en-GB" sz="1200" b="1">
                <a:solidFill>
                  <a:schemeClr val="bg1"/>
                </a:solidFill>
                <a:latin typeface="Calibri" panose="020F0502020204030204" pitchFamily="34" charset="0"/>
                <a:cs typeface="Calibri" panose="020F0502020204030204" pitchFamily="34" charset="0"/>
              </a:rPr>
              <a:t>sub-sections</a:t>
            </a:r>
            <a:r>
              <a:rPr lang="en-GB" sz="1200">
                <a:solidFill>
                  <a:schemeClr val="bg1"/>
                </a:solidFill>
                <a:latin typeface="Calibri" panose="020F0502020204030204" pitchFamily="34" charset="0"/>
                <a:cs typeface="Calibri" panose="020F0502020204030204" pitchFamily="34" charset="0"/>
              </a:rPr>
              <a:t> that are not accessible from the Study view and can be seen after </a:t>
            </a:r>
            <a:r>
              <a:rPr lang="en-GB" sz="1200" b="1">
                <a:solidFill>
                  <a:schemeClr val="bg1"/>
                </a:solidFill>
                <a:latin typeface="Calibri" panose="020F0502020204030204" pitchFamily="34" charset="0"/>
                <a:cs typeface="Calibri" panose="020F0502020204030204" pitchFamily="34" charset="0"/>
              </a:rPr>
              <a:t>clicking</a:t>
            </a:r>
            <a:r>
              <a:rPr lang="en-GB" sz="1200">
                <a:solidFill>
                  <a:schemeClr val="bg1"/>
                </a:solidFill>
                <a:latin typeface="Calibri" panose="020F0502020204030204" pitchFamily="34" charset="0"/>
                <a:cs typeface="Calibri" panose="020F0502020204030204" pitchFamily="34" charset="0"/>
              </a:rPr>
              <a:t> on a specific object or record number </a:t>
            </a:r>
            <a:r>
              <a:rPr lang="pl-PL" sz="1200">
                <a:solidFill>
                  <a:schemeClr val="bg1"/>
                </a:solidFill>
                <a:latin typeface="Calibri" panose="020F0502020204030204" pitchFamily="34" charset="0"/>
                <a:cs typeface="Calibri" panose="020F0502020204030204" pitchFamily="34" charset="0"/>
              </a:rPr>
              <a:t>e.g.</a:t>
            </a:r>
            <a:r>
              <a:rPr lang="en-GB" sz="1200">
                <a:solidFill>
                  <a:schemeClr val="bg1"/>
                </a:solidFill>
                <a:latin typeface="Calibri" panose="020F0502020204030204" pitchFamily="34" charset="0"/>
                <a:cs typeface="Calibri" panose="020F0502020204030204" pitchFamily="34" charset="0"/>
              </a:rPr>
              <a:t>, </a:t>
            </a:r>
            <a:r>
              <a:rPr lang="pl-PL" sz="1200" b="1">
                <a:solidFill>
                  <a:schemeClr val="bg1"/>
                </a:solidFill>
                <a:latin typeface="Calibri" panose="020F0502020204030204" pitchFamily="34" charset="0"/>
                <a:cs typeface="Calibri" panose="020F0502020204030204" pitchFamily="34" charset="0"/>
              </a:rPr>
              <a:t>Project Status Update</a:t>
            </a:r>
            <a:r>
              <a:rPr lang="en-GB" sz="1200">
                <a:solidFill>
                  <a:schemeClr val="bg1"/>
                </a:solidFill>
                <a:latin typeface="Calibri" panose="020F0502020204030204" pitchFamily="34" charset="0"/>
                <a:cs typeface="Calibri" panose="020F0502020204030204" pitchFamily="34" charset="0"/>
              </a:rPr>
              <a:t>.</a:t>
            </a:r>
            <a:endParaRPr kumimoji="0" lang="en-GB" sz="1200" b="0" i="0" u="none" strike="noStrike" kern="0" cap="none" spc="0" normalizeH="0" baseline="0" noProof="0">
              <a:ln>
                <a:noFill/>
              </a:ln>
              <a:solidFill>
                <a:schemeClr val="bg1"/>
              </a:solidFill>
              <a:effectLst/>
              <a:uLnTx/>
              <a:uFillTx/>
              <a:latin typeface="Calibri" panose="020F0502020204030204" pitchFamily="34" charset="0"/>
              <a:ea typeface="Calibri"/>
              <a:cs typeface="Calibri" panose="020F0502020204030204" pitchFamily="34" charset="0"/>
            </a:endParaRPr>
          </a:p>
        </p:txBody>
      </p:sp>
      <p:sp>
        <p:nvSpPr>
          <p:cNvPr id="67" name="Rounded Rectangle 4">
            <a:extLst>
              <a:ext uri="{FF2B5EF4-FFF2-40B4-BE49-F238E27FC236}">
                <a16:creationId xmlns:a16="http://schemas.microsoft.com/office/drawing/2014/main" id="{103216C5-909D-86FE-3BB4-775A66167EC4}"/>
              </a:ext>
            </a:extLst>
          </p:cNvPr>
          <p:cNvSpPr/>
          <p:nvPr/>
        </p:nvSpPr>
        <p:spPr>
          <a:xfrm>
            <a:off x="649551" y="1395653"/>
            <a:ext cx="2920868" cy="1237569"/>
          </a:xfrm>
          <a:prstGeom prst="roundRect">
            <a:avLst>
              <a:gd name="adj" fmla="val 0"/>
            </a:avLst>
          </a:prstGeom>
          <a:solidFill>
            <a:srgbClr val="F8D580"/>
          </a:solidFill>
          <a:ln w="19050" cap="flat" cmpd="sng" algn="ctr">
            <a:solidFill>
              <a:schemeClr val="accent2"/>
            </a:solidFill>
            <a:prstDash val="solid"/>
          </a:ln>
          <a:effectLst/>
        </p:spPr>
        <p:txBody>
          <a:bodyPr lIns="288000" tIns="45720" rIns="288000" bIns="45720" rtlCol="0" anchor="ctr">
            <a:normAutofit/>
          </a:bodyPr>
          <a:lstStyle/>
          <a:p>
            <a:pPr algn="ctr" defTabSz="914378">
              <a:lnSpc>
                <a:spcPts val="1400"/>
              </a:lnSpc>
              <a:spcAft>
                <a:spcPts val="300"/>
              </a:spcAft>
              <a:buSzPts val="2400"/>
              <a:defRPr/>
            </a:pPr>
            <a:r>
              <a:rPr lang="en-GB" sz="1200" b="1" kern="0">
                <a:solidFill>
                  <a:srgbClr val="000000"/>
                </a:solidFill>
                <a:latin typeface="Calibri"/>
                <a:cs typeface="Calibri Light"/>
              </a:rPr>
              <a:t> </a:t>
            </a:r>
            <a:r>
              <a:rPr kumimoji="0" lang="en-GB" sz="1200" b="1" i="0" u="none" strike="noStrike" kern="0" cap="none" spc="0" normalizeH="0" baseline="0" noProof="0">
                <a:ln>
                  <a:noFill/>
                </a:ln>
                <a:solidFill>
                  <a:srgbClr val="000000"/>
                </a:solidFill>
                <a:effectLst/>
                <a:uLnTx/>
                <a:uFillTx/>
                <a:latin typeface="Calibri"/>
                <a:ea typeface="Calibri"/>
                <a:cs typeface="Calibri"/>
              </a:rPr>
              <a:t>Blue</a:t>
            </a:r>
            <a:r>
              <a:rPr lang="pl-PL" sz="1200" b="1" kern="0">
                <a:solidFill>
                  <a:srgbClr val="000000"/>
                </a:solidFill>
                <a:latin typeface="Calibri"/>
                <a:ea typeface="Calibri"/>
                <a:cs typeface="Calibri"/>
              </a:rPr>
              <a:t>-link</a:t>
            </a:r>
            <a:r>
              <a:rPr kumimoji="0" lang="en-GB" sz="1200" b="1" i="0" u="none" strike="noStrike" kern="0" cap="none" spc="0" normalizeH="0" baseline="0" noProof="0">
                <a:ln>
                  <a:noFill/>
                </a:ln>
                <a:solidFill>
                  <a:srgbClr val="000000"/>
                </a:solidFill>
                <a:effectLst/>
                <a:uLnTx/>
                <a:uFillTx/>
                <a:latin typeface="Calibri"/>
                <a:ea typeface="Calibri"/>
                <a:cs typeface="Calibri"/>
              </a:rPr>
              <a:t> objects </a:t>
            </a:r>
            <a:r>
              <a:rPr kumimoji="0" lang="en-GB" sz="1200" b="0" i="0" u="none" strike="noStrike" kern="0" cap="none" spc="0" normalizeH="0" baseline="0" noProof="0">
                <a:ln>
                  <a:noFill/>
                </a:ln>
                <a:solidFill>
                  <a:srgbClr val="000000"/>
                </a:solidFill>
                <a:effectLst/>
                <a:uLnTx/>
                <a:uFillTx/>
                <a:latin typeface="Calibri"/>
                <a:ea typeface="Calibri"/>
                <a:cs typeface="Calibri"/>
              </a:rPr>
              <a:t>in VCV e.g., </a:t>
            </a:r>
            <a:r>
              <a:rPr kumimoji="0" lang="en-GB" sz="1200" b="1" i="0" u="none" strike="noStrike" kern="0" cap="none" spc="0" normalizeH="0" baseline="0" noProof="0">
                <a:ln>
                  <a:noFill/>
                </a:ln>
                <a:solidFill>
                  <a:srgbClr val="000000"/>
                </a:solidFill>
                <a:effectLst/>
                <a:uLnTx/>
                <a:uFillTx/>
                <a:latin typeface="Calibri"/>
                <a:ea typeface="Calibri"/>
                <a:cs typeface="Calibri"/>
              </a:rPr>
              <a:t>Product</a:t>
            </a:r>
            <a:r>
              <a:rPr lang="en-GB" sz="1200" kern="0">
                <a:solidFill>
                  <a:srgbClr val="000000"/>
                </a:solidFill>
                <a:latin typeface="Calibri"/>
                <a:ea typeface="Calibri"/>
                <a:cs typeface="Calibri"/>
              </a:rPr>
              <a:t> </a:t>
            </a:r>
            <a:r>
              <a:rPr kumimoji="0" lang="en-GB" sz="1200" b="0" i="0" u="none" strike="noStrike" kern="0" cap="none" spc="0" normalizeH="0" baseline="0" noProof="0">
                <a:ln>
                  <a:noFill/>
                </a:ln>
                <a:solidFill>
                  <a:srgbClr val="000000"/>
                </a:solidFill>
                <a:effectLst/>
                <a:uLnTx/>
                <a:uFillTx/>
                <a:latin typeface="Calibri"/>
                <a:ea typeface="Calibri"/>
                <a:cs typeface="Calibri"/>
              </a:rPr>
              <a:t>are clickable and can be opened </a:t>
            </a:r>
            <a:r>
              <a:rPr lang="en-GB" sz="1200" kern="0">
                <a:solidFill>
                  <a:srgbClr val="000000"/>
                </a:solidFill>
                <a:latin typeface="Calibri"/>
                <a:ea typeface="Calibri"/>
                <a:cs typeface="Calibri"/>
              </a:rPr>
              <a:t>to see their details.</a:t>
            </a:r>
            <a:r>
              <a:rPr kumimoji="0" lang="en-GB" sz="1200" b="0" i="0" u="none" strike="noStrike" kern="0" cap="none" spc="0" normalizeH="0" baseline="0" noProof="0">
                <a:ln>
                  <a:noFill/>
                </a:ln>
                <a:solidFill>
                  <a:srgbClr val="000000"/>
                </a:solidFill>
                <a:effectLst/>
                <a:uLnTx/>
                <a:uFillTx/>
                <a:latin typeface="Calibri"/>
                <a:ea typeface="Calibri"/>
                <a:cs typeface="Calibri"/>
              </a:rPr>
              <a:t> </a:t>
            </a:r>
          </a:p>
          <a:p>
            <a:pPr algn="ctr" defTabSz="914378">
              <a:lnSpc>
                <a:spcPts val="1400"/>
              </a:lnSpc>
              <a:spcAft>
                <a:spcPts val="300"/>
              </a:spcAft>
              <a:buSzPts val="2400"/>
              <a:defRPr/>
            </a:pPr>
            <a:r>
              <a:rPr lang="en-GB" sz="1200">
                <a:solidFill>
                  <a:srgbClr val="000000"/>
                </a:solidFill>
                <a:latin typeface="Calibri" panose="020F0502020204030204" pitchFamily="34" charset="0"/>
                <a:cs typeface="Calibri" panose="020F0502020204030204" pitchFamily="34" charset="0"/>
              </a:rPr>
              <a:t>However, unlike created records, the object information </a:t>
            </a:r>
            <a:r>
              <a:rPr lang="en-GB" sz="1200" b="1">
                <a:solidFill>
                  <a:srgbClr val="000000"/>
                </a:solidFill>
                <a:latin typeface="Calibri" panose="020F0502020204030204" pitchFamily="34" charset="0"/>
                <a:cs typeface="Calibri" panose="020F0502020204030204" pitchFamily="34" charset="0"/>
              </a:rPr>
              <a:t>cannot be edited</a:t>
            </a:r>
            <a:r>
              <a:rPr lang="en-GB" sz="1200">
                <a:solidFill>
                  <a:srgbClr val="000000"/>
                </a:solidFill>
                <a:latin typeface="Calibri" panose="020F0502020204030204" pitchFamily="34" charset="0"/>
                <a:cs typeface="Calibri" panose="020F0502020204030204" pitchFamily="34" charset="0"/>
              </a:rPr>
              <a:t>.</a:t>
            </a:r>
            <a:endPar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p:txBody>
      </p:sp>
      <p:grpSp>
        <p:nvGrpSpPr>
          <p:cNvPr id="23" name="Group 22">
            <a:extLst>
              <a:ext uri="{FF2B5EF4-FFF2-40B4-BE49-F238E27FC236}">
                <a16:creationId xmlns:a16="http://schemas.microsoft.com/office/drawing/2014/main" id="{165FEF2F-E743-0979-734F-282E1F309585}"/>
              </a:ext>
            </a:extLst>
          </p:cNvPr>
          <p:cNvGrpSpPr/>
          <p:nvPr/>
        </p:nvGrpSpPr>
        <p:grpSpPr>
          <a:xfrm>
            <a:off x="6975092" y="3733381"/>
            <a:ext cx="4808920" cy="2302894"/>
            <a:chOff x="6975092" y="3787565"/>
            <a:chExt cx="4808920" cy="2302894"/>
          </a:xfrm>
        </p:grpSpPr>
        <p:pic>
          <p:nvPicPr>
            <p:cNvPr id="32" name="Picture 31">
              <a:extLst>
                <a:ext uri="{FF2B5EF4-FFF2-40B4-BE49-F238E27FC236}">
                  <a16:creationId xmlns:a16="http://schemas.microsoft.com/office/drawing/2014/main" id="{81270CA7-16B6-5400-2F35-4F3F9C61558F}"/>
                </a:ext>
              </a:extLst>
            </p:cNvPr>
            <p:cNvPicPr>
              <a:picLocks noChangeAspect="1"/>
            </p:cNvPicPr>
            <p:nvPr/>
          </p:nvPicPr>
          <p:blipFill>
            <a:blip r:embed="rId3"/>
            <a:stretch>
              <a:fillRect/>
            </a:stretch>
          </p:blipFill>
          <p:spPr>
            <a:xfrm>
              <a:off x="7172412" y="3787565"/>
              <a:ext cx="4611600" cy="2302894"/>
            </a:xfrm>
            <a:prstGeom prst="rect">
              <a:avLst/>
            </a:prstGeom>
            <a:ln w="12700">
              <a:solidFill>
                <a:schemeClr val="accent2"/>
              </a:solidFill>
            </a:ln>
          </p:spPr>
        </p:pic>
        <p:pic>
          <p:nvPicPr>
            <p:cNvPr id="34" name="Picture 33">
              <a:extLst>
                <a:ext uri="{FF2B5EF4-FFF2-40B4-BE49-F238E27FC236}">
                  <a16:creationId xmlns:a16="http://schemas.microsoft.com/office/drawing/2014/main" id="{AF6792C3-5334-ACDD-3955-89778F4E6AAC}"/>
                </a:ext>
              </a:extLst>
            </p:cNvPr>
            <p:cNvPicPr>
              <a:picLocks noChangeAspect="1"/>
            </p:cNvPicPr>
            <p:nvPr/>
          </p:nvPicPr>
          <p:blipFill rotWithShape="1">
            <a:blip r:embed="rId4"/>
            <a:srcRect r="17146" b="8304"/>
            <a:stretch/>
          </p:blipFill>
          <p:spPr>
            <a:xfrm>
              <a:off x="6975092" y="4243193"/>
              <a:ext cx="847258" cy="1000490"/>
            </a:xfrm>
            <a:prstGeom prst="rect">
              <a:avLst/>
            </a:prstGeom>
            <a:ln w="12700">
              <a:solidFill>
                <a:schemeClr val="accent2"/>
              </a:solidFill>
            </a:ln>
          </p:spPr>
        </p:pic>
      </p:grpSp>
      <p:grpSp>
        <p:nvGrpSpPr>
          <p:cNvPr id="9" name="Group 8">
            <a:extLst>
              <a:ext uri="{FF2B5EF4-FFF2-40B4-BE49-F238E27FC236}">
                <a16:creationId xmlns:a16="http://schemas.microsoft.com/office/drawing/2014/main" id="{86B343F7-619F-6F7E-1F2E-CD80FB45E339}"/>
              </a:ext>
            </a:extLst>
          </p:cNvPr>
          <p:cNvGrpSpPr/>
          <p:nvPr/>
        </p:nvGrpSpPr>
        <p:grpSpPr>
          <a:xfrm>
            <a:off x="7172412" y="1340047"/>
            <a:ext cx="4614922" cy="2219704"/>
            <a:chOff x="7172412" y="1294677"/>
            <a:chExt cx="4614922" cy="2219704"/>
          </a:xfrm>
        </p:grpSpPr>
        <p:grpSp>
          <p:nvGrpSpPr>
            <p:cNvPr id="5" name="Group 4">
              <a:extLst>
                <a:ext uri="{FF2B5EF4-FFF2-40B4-BE49-F238E27FC236}">
                  <a16:creationId xmlns:a16="http://schemas.microsoft.com/office/drawing/2014/main" id="{BA65E58D-57C9-C266-AE93-0EDD2EB4492A}"/>
                </a:ext>
              </a:extLst>
            </p:cNvPr>
            <p:cNvGrpSpPr/>
            <p:nvPr/>
          </p:nvGrpSpPr>
          <p:grpSpPr>
            <a:xfrm>
              <a:off x="7172412" y="1294677"/>
              <a:ext cx="4614922" cy="2219704"/>
              <a:chOff x="7172412" y="1294677"/>
              <a:chExt cx="4614922" cy="2219704"/>
            </a:xfrm>
          </p:grpSpPr>
          <p:pic>
            <p:nvPicPr>
              <p:cNvPr id="40" name="Picture 39">
                <a:extLst>
                  <a:ext uri="{FF2B5EF4-FFF2-40B4-BE49-F238E27FC236}">
                    <a16:creationId xmlns:a16="http://schemas.microsoft.com/office/drawing/2014/main" id="{BCFBB6A3-92BE-6ECD-27D3-DC38024F7199}"/>
                  </a:ext>
                </a:extLst>
              </p:cNvPr>
              <p:cNvPicPr>
                <a:picLocks noChangeAspect="1"/>
              </p:cNvPicPr>
              <p:nvPr/>
            </p:nvPicPr>
            <p:blipFill>
              <a:blip r:embed="rId5"/>
              <a:stretch>
                <a:fillRect/>
              </a:stretch>
            </p:blipFill>
            <p:spPr>
              <a:xfrm>
                <a:off x="7172412" y="1294677"/>
                <a:ext cx="4611600" cy="2219704"/>
              </a:xfrm>
              <a:prstGeom prst="rect">
                <a:avLst/>
              </a:prstGeom>
              <a:ln w="12700">
                <a:solidFill>
                  <a:schemeClr val="accent2"/>
                </a:solidFill>
              </a:ln>
            </p:spPr>
          </p:pic>
          <p:pic>
            <p:nvPicPr>
              <p:cNvPr id="3" name="Picture 2">
                <a:extLst>
                  <a:ext uri="{FF2B5EF4-FFF2-40B4-BE49-F238E27FC236}">
                    <a16:creationId xmlns:a16="http://schemas.microsoft.com/office/drawing/2014/main" id="{3BF3110D-5A39-E9F0-074B-E745C9FAD592}"/>
                  </a:ext>
                </a:extLst>
              </p:cNvPr>
              <p:cNvPicPr>
                <a:picLocks noChangeAspect="1"/>
              </p:cNvPicPr>
              <p:nvPr/>
            </p:nvPicPr>
            <p:blipFill rotWithShape="1">
              <a:blip r:embed="rId6"/>
              <a:srcRect r="13109"/>
              <a:stretch/>
            </p:blipFill>
            <p:spPr>
              <a:xfrm>
                <a:off x="7824011" y="1782607"/>
                <a:ext cx="3963323" cy="673627"/>
              </a:xfrm>
              <a:prstGeom prst="rect">
                <a:avLst/>
              </a:prstGeom>
            </p:spPr>
          </p:pic>
          <p:pic>
            <p:nvPicPr>
              <p:cNvPr id="37" name="Picture 36">
                <a:extLst>
                  <a:ext uri="{FF2B5EF4-FFF2-40B4-BE49-F238E27FC236}">
                    <a16:creationId xmlns:a16="http://schemas.microsoft.com/office/drawing/2014/main" id="{581BE1EF-5084-C398-6543-35325386CD01}"/>
                  </a:ext>
                </a:extLst>
              </p:cNvPr>
              <p:cNvPicPr>
                <a:picLocks noChangeAspect="1"/>
              </p:cNvPicPr>
              <p:nvPr/>
            </p:nvPicPr>
            <p:blipFill>
              <a:blip r:embed="rId7"/>
              <a:stretch>
                <a:fillRect/>
              </a:stretch>
            </p:blipFill>
            <p:spPr>
              <a:xfrm>
                <a:off x="9178056" y="2186914"/>
                <a:ext cx="607294" cy="225566"/>
              </a:xfrm>
              <a:prstGeom prst="rect">
                <a:avLst/>
              </a:prstGeom>
              <a:ln w="19050">
                <a:solidFill>
                  <a:schemeClr val="accent2"/>
                </a:solidFill>
              </a:ln>
            </p:spPr>
          </p:pic>
        </p:grpSp>
        <p:pic>
          <p:nvPicPr>
            <p:cNvPr id="8" name="Picture 7">
              <a:extLst>
                <a:ext uri="{FF2B5EF4-FFF2-40B4-BE49-F238E27FC236}">
                  <a16:creationId xmlns:a16="http://schemas.microsoft.com/office/drawing/2014/main" id="{C23897F6-1B22-57C0-9036-C83598B0AC81}"/>
                </a:ext>
              </a:extLst>
            </p:cNvPr>
            <p:cNvPicPr>
              <a:picLocks noChangeAspect="1"/>
            </p:cNvPicPr>
            <p:nvPr/>
          </p:nvPicPr>
          <p:blipFill>
            <a:blip r:embed="rId8"/>
            <a:stretch>
              <a:fillRect/>
            </a:stretch>
          </p:blipFill>
          <p:spPr>
            <a:xfrm>
              <a:off x="7825672" y="2456234"/>
              <a:ext cx="3958340" cy="775710"/>
            </a:xfrm>
            <a:prstGeom prst="rect">
              <a:avLst/>
            </a:prstGeom>
          </p:spPr>
        </p:pic>
        <p:pic>
          <p:nvPicPr>
            <p:cNvPr id="46" name="Picture 45">
              <a:extLst>
                <a:ext uri="{FF2B5EF4-FFF2-40B4-BE49-F238E27FC236}">
                  <a16:creationId xmlns:a16="http://schemas.microsoft.com/office/drawing/2014/main" id="{4AA69B1D-BCC3-CC6E-DE73-D5459411FA9C}"/>
                </a:ext>
              </a:extLst>
            </p:cNvPr>
            <p:cNvPicPr>
              <a:picLocks noChangeAspect="1"/>
            </p:cNvPicPr>
            <p:nvPr/>
          </p:nvPicPr>
          <p:blipFill rotWithShape="1">
            <a:blip r:embed="rId9"/>
            <a:srcRect t="1" r="14969" b="-1"/>
            <a:stretch/>
          </p:blipFill>
          <p:spPr>
            <a:xfrm>
              <a:off x="7822350" y="2934079"/>
              <a:ext cx="1069427" cy="169957"/>
            </a:xfrm>
            <a:prstGeom prst="rect">
              <a:avLst/>
            </a:prstGeom>
            <a:ln w="19050">
              <a:solidFill>
                <a:schemeClr val="accent2"/>
              </a:solidFill>
            </a:ln>
          </p:spPr>
        </p:pic>
      </p:grpSp>
      <p:cxnSp>
        <p:nvCxnSpPr>
          <p:cNvPr id="19" name="Connector: Elbow 18">
            <a:extLst>
              <a:ext uri="{FF2B5EF4-FFF2-40B4-BE49-F238E27FC236}">
                <a16:creationId xmlns:a16="http://schemas.microsoft.com/office/drawing/2014/main" id="{BC250859-405D-B67E-D43B-E6C35B86E84F}"/>
              </a:ext>
            </a:extLst>
          </p:cNvPr>
          <p:cNvCxnSpPr>
            <a:cxnSpLocks/>
            <a:stCxn id="67" idx="3"/>
            <a:endCxn id="37" idx="1"/>
          </p:cNvCxnSpPr>
          <p:nvPr/>
        </p:nvCxnSpPr>
        <p:spPr>
          <a:xfrm>
            <a:off x="3570419" y="2014438"/>
            <a:ext cx="5607637" cy="330629"/>
          </a:xfrm>
          <a:prstGeom prst="bentConnector3">
            <a:avLst>
              <a:gd name="adj1" fmla="val 50000"/>
            </a:avLst>
          </a:prstGeom>
          <a:noFill/>
          <a:ln w="19050" cap="flat" cmpd="sng" algn="ctr">
            <a:solidFill>
              <a:schemeClr val="accent2"/>
            </a:solidFill>
            <a:prstDash val="dash"/>
            <a:tailEnd type="triangle"/>
          </a:ln>
          <a:effectLst/>
        </p:spPr>
      </p:cxnSp>
      <p:grpSp>
        <p:nvGrpSpPr>
          <p:cNvPr id="17" name="Group 16">
            <a:extLst>
              <a:ext uri="{FF2B5EF4-FFF2-40B4-BE49-F238E27FC236}">
                <a16:creationId xmlns:a16="http://schemas.microsoft.com/office/drawing/2014/main" id="{030C47BA-A82B-20FA-C09D-95068E6AF14E}"/>
              </a:ext>
            </a:extLst>
          </p:cNvPr>
          <p:cNvGrpSpPr/>
          <p:nvPr/>
        </p:nvGrpSpPr>
        <p:grpSpPr>
          <a:xfrm>
            <a:off x="3897049" y="1531728"/>
            <a:ext cx="2948733" cy="1401111"/>
            <a:chOff x="3579129" y="2633222"/>
            <a:chExt cx="3189242" cy="1533458"/>
          </a:xfrm>
        </p:grpSpPr>
        <p:pic>
          <p:nvPicPr>
            <p:cNvPr id="44" name="Picture 43">
              <a:extLst>
                <a:ext uri="{FF2B5EF4-FFF2-40B4-BE49-F238E27FC236}">
                  <a16:creationId xmlns:a16="http://schemas.microsoft.com/office/drawing/2014/main" id="{E8AAF47E-2251-3089-78DE-CBE6823AB8E7}"/>
                </a:ext>
              </a:extLst>
            </p:cNvPr>
            <p:cNvPicPr>
              <a:picLocks noChangeAspect="1"/>
            </p:cNvPicPr>
            <p:nvPr/>
          </p:nvPicPr>
          <p:blipFill>
            <a:blip r:embed="rId10"/>
            <a:stretch>
              <a:fillRect/>
            </a:stretch>
          </p:blipFill>
          <p:spPr>
            <a:xfrm>
              <a:off x="3579129" y="2633222"/>
              <a:ext cx="3189242" cy="1533458"/>
            </a:xfrm>
            <a:prstGeom prst="rect">
              <a:avLst/>
            </a:prstGeom>
            <a:ln w="12700">
              <a:solidFill>
                <a:schemeClr val="accent2"/>
              </a:solidFill>
            </a:ln>
          </p:spPr>
        </p:pic>
        <p:pic>
          <p:nvPicPr>
            <p:cNvPr id="16" name="Picture 15">
              <a:extLst>
                <a:ext uri="{FF2B5EF4-FFF2-40B4-BE49-F238E27FC236}">
                  <a16:creationId xmlns:a16="http://schemas.microsoft.com/office/drawing/2014/main" id="{17B854F4-3640-6D92-E1B6-E8BFF2CBDF14}"/>
                </a:ext>
              </a:extLst>
            </p:cNvPr>
            <p:cNvPicPr>
              <a:picLocks noChangeAspect="1"/>
            </p:cNvPicPr>
            <p:nvPr/>
          </p:nvPicPr>
          <p:blipFill>
            <a:blip r:embed="rId11"/>
            <a:stretch>
              <a:fillRect/>
            </a:stretch>
          </p:blipFill>
          <p:spPr>
            <a:xfrm>
              <a:off x="3600449" y="2934080"/>
              <a:ext cx="1992277" cy="296560"/>
            </a:xfrm>
            <a:prstGeom prst="rect">
              <a:avLst/>
            </a:prstGeom>
          </p:spPr>
        </p:pic>
      </p:grpSp>
      <p:pic>
        <p:nvPicPr>
          <p:cNvPr id="30" name="Picture 29">
            <a:extLst>
              <a:ext uri="{FF2B5EF4-FFF2-40B4-BE49-F238E27FC236}">
                <a16:creationId xmlns:a16="http://schemas.microsoft.com/office/drawing/2014/main" id="{2852380F-E3A6-8742-966F-410B2D05A6C7}"/>
              </a:ext>
            </a:extLst>
          </p:cNvPr>
          <p:cNvPicPr>
            <a:picLocks noChangeAspect="1"/>
          </p:cNvPicPr>
          <p:nvPr/>
        </p:nvPicPr>
        <p:blipFill>
          <a:blip r:embed="rId12"/>
          <a:stretch>
            <a:fillRect/>
          </a:stretch>
        </p:blipFill>
        <p:spPr>
          <a:xfrm>
            <a:off x="7822349" y="5255715"/>
            <a:ext cx="3864553" cy="524476"/>
          </a:xfrm>
          <a:prstGeom prst="rect">
            <a:avLst/>
          </a:prstGeom>
        </p:spPr>
      </p:pic>
      <p:sp>
        <p:nvSpPr>
          <p:cNvPr id="31" name="Rounded Rectangle 4">
            <a:extLst>
              <a:ext uri="{FF2B5EF4-FFF2-40B4-BE49-F238E27FC236}">
                <a16:creationId xmlns:a16="http://schemas.microsoft.com/office/drawing/2014/main" id="{3FFB25CB-DE88-D561-47AD-A21A03B8A909}"/>
              </a:ext>
            </a:extLst>
          </p:cNvPr>
          <p:cNvSpPr/>
          <p:nvPr/>
        </p:nvSpPr>
        <p:spPr>
          <a:xfrm>
            <a:off x="649551" y="5075704"/>
            <a:ext cx="4230000" cy="722351"/>
          </a:xfrm>
          <a:prstGeom prst="roundRect">
            <a:avLst>
              <a:gd name="adj" fmla="val 0"/>
            </a:avLst>
          </a:prstGeom>
          <a:solidFill>
            <a:srgbClr val="F8D580"/>
          </a:solidFill>
          <a:ln w="19050" cap="flat" cmpd="sng" algn="ctr">
            <a:solidFill>
              <a:schemeClr val="accent2"/>
            </a:solidFill>
            <a:prstDash val="solid"/>
          </a:ln>
          <a:effectLst/>
        </p:spPr>
        <p:txBody>
          <a:bodyPr lIns="288000" tIns="45720" rIns="288000" bIns="45720" rtlCol="0" anchor="ctr">
            <a:normAutofit/>
          </a:bodyPr>
          <a:lstStyle/>
          <a:p>
            <a:pPr algn="ctr" defTabSz="914378">
              <a:lnSpc>
                <a:spcPts val="1400"/>
              </a:lnSpc>
              <a:spcAft>
                <a:spcPts val="300"/>
              </a:spcAft>
              <a:buSzPts val="2400"/>
              <a:defRPr/>
            </a:pPr>
            <a:r>
              <a:rPr lang="en-GB" sz="1200">
                <a:solidFill>
                  <a:srgbClr val="000000"/>
                </a:solidFill>
                <a:latin typeface="Calibri" panose="020F0502020204030204" pitchFamily="34" charset="0"/>
                <a:cs typeface="Calibri" panose="020F0502020204030204" pitchFamily="34" charset="0"/>
              </a:rPr>
              <a:t>In certain sub-sections, objects and/or documents can be added. They will </a:t>
            </a:r>
            <a:r>
              <a:rPr lang="en-GB" sz="1200" b="1">
                <a:solidFill>
                  <a:srgbClr val="000000"/>
                </a:solidFill>
                <a:latin typeface="Calibri" panose="020F0502020204030204" pitchFamily="34" charset="0"/>
                <a:cs typeface="Calibri" panose="020F0502020204030204" pitchFamily="34" charset="0"/>
              </a:rPr>
              <a:t>only</a:t>
            </a:r>
            <a:r>
              <a:rPr lang="en-GB" sz="1200">
                <a:solidFill>
                  <a:srgbClr val="000000"/>
                </a:solidFill>
                <a:latin typeface="Calibri" panose="020F0502020204030204" pitchFamily="34" charset="0"/>
                <a:cs typeface="Calibri" panose="020F0502020204030204" pitchFamily="34" charset="0"/>
              </a:rPr>
              <a:t> appear in a specific </a:t>
            </a:r>
            <a:r>
              <a:rPr lang="en-GB" sz="1200" b="1">
                <a:solidFill>
                  <a:srgbClr val="000000"/>
                </a:solidFill>
                <a:latin typeface="Calibri" panose="020F0502020204030204" pitchFamily="34" charset="0"/>
                <a:cs typeface="Calibri" panose="020F0502020204030204" pitchFamily="34" charset="0"/>
              </a:rPr>
              <a:t>record’s subsection</a:t>
            </a:r>
            <a:r>
              <a:rPr lang="en-GB" sz="1200">
                <a:solidFill>
                  <a:srgbClr val="000000"/>
                </a:solidFill>
                <a:latin typeface="Calibri" panose="020F0502020204030204" pitchFamily="34" charset="0"/>
                <a:cs typeface="Calibri" panose="020F0502020204030204" pitchFamily="34" charset="0"/>
              </a:rPr>
              <a:t>.</a:t>
            </a:r>
            <a:endParaRPr kumimoji="0" lang="en-GB" sz="1200" b="0" i="0" u="none" strike="noStrike" kern="0" cap="none" spc="0" normalizeH="0" baseline="0" noProof="0">
              <a:ln>
                <a:noFill/>
              </a:ln>
              <a:solidFill>
                <a:srgbClr val="000000"/>
              </a:solidFill>
              <a:effectLst/>
              <a:uLnTx/>
              <a:uFillTx/>
              <a:latin typeface="Calibri" panose="020F0502020204030204" pitchFamily="34" charset="0"/>
              <a:ea typeface="Calibri"/>
              <a:cs typeface="Calibri" panose="020F0502020204030204" pitchFamily="34" charset="0"/>
            </a:endParaRPr>
          </a:p>
        </p:txBody>
      </p:sp>
      <p:cxnSp>
        <p:nvCxnSpPr>
          <p:cNvPr id="57" name="Connector: Elbow 56">
            <a:extLst>
              <a:ext uri="{FF2B5EF4-FFF2-40B4-BE49-F238E27FC236}">
                <a16:creationId xmlns:a16="http://schemas.microsoft.com/office/drawing/2014/main" id="{AC53BB20-BA06-7383-2B86-B09E11932763}"/>
              </a:ext>
            </a:extLst>
          </p:cNvPr>
          <p:cNvCxnSpPr>
            <a:cxnSpLocks/>
            <a:stCxn id="31" idx="3"/>
            <a:endCxn id="30" idx="1"/>
          </p:cNvCxnSpPr>
          <p:nvPr/>
        </p:nvCxnSpPr>
        <p:spPr>
          <a:xfrm>
            <a:off x="4879551" y="5436880"/>
            <a:ext cx="2942798" cy="81073"/>
          </a:xfrm>
          <a:prstGeom prst="bentConnector3">
            <a:avLst>
              <a:gd name="adj1" fmla="val 50000"/>
            </a:avLst>
          </a:prstGeom>
          <a:noFill/>
          <a:ln w="19050" cap="flat" cmpd="sng" algn="ctr">
            <a:solidFill>
              <a:schemeClr val="accent1"/>
            </a:solidFill>
            <a:prstDash val="dash"/>
            <a:tailEnd type="triangle"/>
          </a:ln>
          <a:effectLst/>
        </p:spPr>
      </p:cxnSp>
    </p:spTree>
    <p:extLst>
      <p:ext uri="{BB962C8B-B14F-4D97-AF65-F5344CB8AC3E}">
        <p14:creationId xmlns:p14="http://schemas.microsoft.com/office/powerpoint/2010/main" val="339678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straZeneca Standard Templat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lnSpc>
            <a:spcPct val="90000"/>
          </a:lnSpc>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lnSpc>
            <a:spcPct val="90000"/>
          </a:lnSpc>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AstraZeneca template external 24.05.22 TD.potx" id="{7B7B6ED7-7A54-4B01-9EC5-6B744F3B00AE}" vid="{39BD2334-DE02-4E3B-BF15-5468BC688B0B}"/>
    </a:ext>
  </a:extLst>
</a:theme>
</file>

<file path=ppt/theme/theme2.xml><?xml version="1.0" encoding="utf-8"?>
<a:theme xmlns:a="http://schemas.openxmlformats.org/drawingml/2006/main" name="1_AstraZeneca Standard Templat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lnSpc>
            <a:spcPct val="90000"/>
          </a:lnSpc>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noFill/>
        <a:ln w="19050" cap="flat" cmpd="sng" algn="ctr">
          <a:solidFill>
            <a:schemeClr val="accent2"/>
          </a:solidFill>
          <a:prstDash val="dash"/>
          <a:tailEnd type="triangle"/>
        </a:ln>
        <a:effectLst/>
      </a:spPr>
      <a:bodyPr/>
      <a:lstStyle/>
    </a:lnDef>
    <a:txDef>
      <a:spPr>
        <a:noFill/>
      </a:spPr>
      <a:bodyPr wrap="square" rtlCol="0">
        <a:spAutoFit/>
      </a:bodyPr>
      <a:lstStyle>
        <a:defPPr algn="l">
          <a:lnSpc>
            <a:spcPct val="90000"/>
          </a:lnSpc>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AstraZeneca template_Mac 24.05.22 TD.potx" id="{324EEF79-98B9-4CC2-A2CF-F3744E2AE098}" vid="{3D1ADA0F-E4F2-4312-ACB0-EE7E5E474255}"/>
    </a:ext>
  </a:extLst>
</a:theme>
</file>

<file path=ppt/theme/theme3.xml><?xml version="1.0" encoding="utf-8"?>
<a:theme xmlns:a="http://schemas.openxmlformats.org/drawingml/2006/main" name="Alternative Content Layout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19050" cap="flat" cmpd="sng" algn="ctr">
          <a:solidFill>
            <a:schemeClr val="tx1">
              <a:lumMod val="50000"/>
            </a:schemeClr>
          </a:solidFill>
          <a:prstDash val="solid"/>
        </a:ln>
        <a:effectLst/>
      </a:spPr>
      <a:bodyPr lIns="288000" rIns="288000" rtlCol="0" anchor="ctr">
        <a:normAutofit/>
      </a:bodyPr>
      <a:lstStyle>
        <a:defPPr algn="ctr">
          <a:defRPr sz="1200">
            <a:solidFill>
              <a:schemeClr val="bg1"/>
            </a:solidFill>
            <a:effectLst/>
            <a:latin typeface="Calibri" panose="020F0502020204030204" pitchFamily="34" charset="0"/>
            <a:cs typeface="Calibri" panose="020F0502020204030204" pitchFamily="34" charset="0"/>
          </a:defRPr>
        </a:defPPr>
      </a:lst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lnSpc>
            <a:spcPct val="90000"/>
          </a:lnSpc>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AstraZeneca template external 24.05.22 TD.potx" id="{7B7B6ED7-7A54-4B01-9EC5-6B744F3B00AE}" vid="{EC6C77C4-59FD-411C-AD48-86B82146ACD4}"/>
    </a:ext>
  </a:extLst>
</a:theme>
</file>

<file path=ppt/theme/theme4.xml><?xml version="1.0" encoding="utf-8"?>
<a:theme xmlns:a="http://schemas.openxmlformats.org/drawingml/2006/main" name="Agenda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lnSpc>
            <a:spcPct val="90000"/>
          </a:lnSpc>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lnSpc>
            <a:spcPct val="90000"/>
          </a:lnSpc>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AstraZeneca template external 24.05.22 TD.potx" id="{7B7B6ED7-7A54-4B01-9EC5-6B744F3B00AE}" vid="{3CCC81D0-7912-422E-B2E4-78A467D1140B}"/>
    </a:ext>
  </a:extLst>
</a:theme>
</file>

<file path=ppt/theme/theme5.xml><?xml version="1.0" encoding="utf-8"?>
<a:theme xmlns:a="http://schemas.openxmlformats.org/drawingml/2006/main" name="2_AstraZeneca Standard Templat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AF65277B-5A4A-E847-B91C-4A043C0B3E39}"/>
    </a:ext>
  </a:extLst>
</a:theme>
</file>

<file path=ppt/theme/theme6.xml><?xml version="1.0" encoding="utf-8"?>
<a:theme xmlns:a="http://schemas.openxmlformats.org/drawingml/2006/main" name="4_AstraZeneca Standard Templat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AF65277B-5A4A-E847-B91C-4A043C0B3E39}"/>
    </a:ext>
  </a:extLst>
</a:theme>
</file>

<file path=ppt/theme/theme7.xml><?xml version="1.0" encoding="utf-8"?>
<a:theme xmlns:a="http://schemas.openxmlformats.org/drawingml/2006/main" name="11_AZ Cover Slide Option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Z Internal Template 16x9" id="{B3F4083C-19C8-2E42-9D3E-11ECA03493C1}" vid="{CCED4957-F4CA-AD42-B4C5-786210ACDA0C}"/>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7F757113B3F14C812AFCC066B1FE6B" ma:contentTypeVersion="13" ma:contentTypeDescription="Create a new document." ma:contentTypeScope="" ma:versionID="6789c2eec9f06c6fc381db8c2ec6abfe">
  <xsd:schema xmlns:xsd="http://www.w3.org/2001/XMLSchema" xmlns:xs="http://www.w3.org/2001/XMLSchema" xmlns:p="http://schemas.microsoft.com/office/2006/metadata/properties" xmlns:ns2="851683ea-2ac9-4f9a-a956-37ed5ecb6fb4" xmlns:ns3="5a89877d-91f8-4413-8e09-0057008938a5" targetNamespace="http://schemas.microsoft.com/office/2006/metadata/properties" ma:root="true" ma:fieldsID="d83604e0fc28fadcb11557aad071eaa2" ns2:_="" ns3:_="">
    <xsd:import namespace="851683ea-2ac9-4f9a-a956-37ed5ecb6fb4"/>
    <xsd:import namespace="5a89877d-91f8-4413-8e09-0057008938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1683ea-2ac9-4f9a-a956-37ed5ecb6f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ee89e71-04cd-405e-9ca3-99e020c1694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a89877d-91f8-4413-8e09-0057008938a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1683ea-2ac9-4f9a-a956-37ed5ecb6fb4">
      <Terms xmlns="http://schemas.microsoft.com/office/infopath/2007/PartnerControls"/>
    </lcf76f155ced4ddcb4097134ff3c332f>
  </documentManagement>
</p:properties>
</file>

<file path=customXml/item4.xml><?xml version="1.0" encoding="utf-8"?>
<BrandIn lastLayout="1"/>
</file>

<file path=customXml/item5.xml><?xml version="1.0" encoding="utf-8"?>
<BrandIn lastLayout="1"/>
</file>

<file path=customXml/item6.xml><?xml version="1.0" encoding="utf-8"?>
<BrandIn lastLayout="1"/>
</file>

<file path=customXml/item7.xml><?xml version="1.0" encoding="utf-8"?>
<BrandIn lastLayout="1"/>
</file>

<file path=customXml/item8.xml><?xml version="1.0" encoding="utf-8"?>
<BrandIn lastLayout="1"/>
</file>

<file path=customXml/item9.xml><?xml version="1.0" encoding="utf-8"?>
<BrandIn lastLayout="1"/>
</file>

<file path=customXml/itemProps1.xml><?xml version="1.0" encoding="utf-8"?>
<ds:datastoreItem xmlns:ds="http://schemas.openxmlformats.org/officeDocument/2006/customXml" ds:itemID="{F370C0FF-5503-4270-8875-C559C8B8BF00}">
  <ds:schemaRefs>
    <ds:schemaRef ds:uri="http://schemas.microsoft.com/sharepoint/v3/contenttype/forms"/>
  </ds:schemaRefs>
</ds:datastoreItem>
</file>

<file path=customXml/itemProps2.xml><?xml version="1.0" encoding="utf-8"?>
<ds:datastoreItem xmlns:ds="http://schemas.openxmlformats.org/officeDocument/2006/customXml" ds:itemID="{359F6728-A77B-4DD3-AF67-FA4ADF6CD3F9}">
  <ds:schemaRefs>
    <ds:schemaRef ds:uri="5a89877d-91f8-4413-8e09-0057008938a5"/>
    <ds:schemaRef ds:uri="851683ea-2ac9-4f9a-a956-37ed5ecb6f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6DBDAD5-8C6D-4A21-AA7C-6E5DC5A12E59}">
  <ds:schemaRefs>
    <ds:schemaRef ds:uri="5a89877d-91f8-4413-8e09-0057008938a5"/>
    <ds:schemaRef ds:uri="851683ea-2ac9-4f9a-a956-37ed5ecb6f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A9377F0E-6DE4-47A6-94F7-B5269FE2FCE0}">
  <ds:schemaRefs/>
</ds:datastoreItem>
</file>

<file path=customXml/itemProps5.xml><?xml version="1.0" encoding="utf-8"?>
<ds:datastoreItem xmlns:ds="http://schemas.openxmlformats.org/officeDocument/2006/customXml" ds:itemID="{7CC006EE-B048-4382-991A-FAEC0180C37C}">
  <ds:schemaRefs/>
</ds:datastoreItem>
</file>

<file path=customXml/itemProps6.xml><?xml version="1.0" encoding="utf-8"?>
<ds:datastoreItem xmlns:ds="http://schemas.openxmlformats.org/officeDocument/2006/customXml" ds:itemID="{8B6B0787-9734-4296-B5D3-EC4759041B1D}">
  <ds:schemaRefs/>
</ds:datastoreItem>
</file>

<file path=customXml/itemProps7.xml><?xml version="1.0" encoding="utf-8"?>
<ds:datastoreItem xmlns:ds="http://schemas.openxmlformats.org/officeDocument/2006/customXml" ds:itemID="{65C99F1C-FB57-46A7-9B3A-75339810ED4F}">
  <ds:schemaRefs/>
</ds:datastoreItem>
</file>

<file path=customXml/itemProps8.xml><?xml version="1.0" encoding="utf-8"?>
<ds:datastoreItem xmlns:ds="http://schemas.openxmlformats.org/officeDocument/2006/customXml" ds:itemID="{1B0F4F4F-CFCE-44DA-BEA7-872D58B5EAD8}">
  <ds:schemaRefs/>
</ds:datastoreItem>
</file>

<file path=customXml/itemProps9.xml><?xml version="1.0" encoding="utf-8"?>
<ds:datastoreItem xmlns:ds="http://schemas.openxmlformats.org/officeDocument/2006/customXml" ds:itemID="{990B582A-5678-4525-9D25-C28AC297A758}">
  <ds:schemaRefs/>
</ds:datastoreItem>
</file>

<file path=docProps/app.xml><?xml version="1.0" encoding="utf-8"?>
<Properties xmlns="http://schemas.openxmlformats.org/officeDocument/2006/extended-properties" xmlns:vt="http://schemas.openxmlformats.org/officeDocument/2006/docPropsVTypes">
  <TotalTime>2754</TotalTime>
  <Words>7216</Words>
  <Application>Microsoft Office PowerPoint</Application>
  <PresentationFormat>Widescreen</PresentationFormat>
  <Paragraphs>900</Paragraphs>
  <Slides>83</Slides>
  <Notes>56</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83</vt:i4>
      </vt:variant>
    </vt:vector>
  </HeadingPairs>
  <TitlesOfParts>
    <vt:vector size="98" baseType="lpstr">
      <vt:lpstr>Aptos</vt:lpstr>
      <vt:lpstr>Arial</vt:lpstr>
      <vt:lpstr>Arial Nova Light</vt:lpstr>
      <vt:lpstr>Calibri</vt:lpstr>
      <vt:lpstr>Calibri Light</vt:lpstr>
      <vt:lpstr>Calisto MT</vt:lpstr>
      <vt:lpstr>Cambria Math</vt:lpstr>
      <vt:lpstr>Graphik Black</vt:lpstr>
      <vt:lpstr>AstraZeneca Standard Template</vt:lpstr>
      <vt:lpstr>1_AstraZeneca Standard Template</vt:lpstr>
      <vt:lpstr>Alternative Content Layouts</vt:lpstr>
      <vt:lpstr>Agendas</vt:lpstr>
      <vt:lpstr>2_AstraZeneca Standard Template</vt:lpstr>
      <vt:lpstr>4_AstraZeneca Standard Template</vt:lpstr>
      <vt:lpstr>11_AZ Cover Slide Options</vt:lpstr>
      <vt:lpstr>How to create and manage an ESR study in VCV</vt:lpstr>
      <vt:lpstr>How to use this guide  </vt:lpstr>
      <vt:lpstr>Contents and how to navigate these guidelines</vt:lpstr>
      <vt:lpstr>PowerPoint Presentation</vt:lpstr>
      <vt:lpstr>PowerPoint Presentation</vt:lpstr>
      <vt:lpstr>PowerPoint Presentation</vt:lpstr>
      <vt:lpstr>PowerPoint Presentation</vt:lpstr>
      <vt:lpstr>PowerPoint Presentation</vt:lpstr>
      <vt:lpstr>PowerPoint Presentation</vt:lpstr>
      <vt:lpstr>        How to create  a Proposal</vt:lpstr>
      <vt:lpstr>Overview – How to create an ESR study proposal</vt:lpstr>
      <vt:lpstr>VCV Walkthrough - How to create an ESR study proposal</vt:lpstr>
      <vt:lpstr>VCV Walkthrough - How to create an ESR study proposal</vt:lpstr>
      <vt:lpstr>VCV Walkthrough - How to create an ESR study proposal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VCV Walkthrough - How to create an ESR study proposal</vt:lpstr>
      <vt:lpstr>PowerPoint Presentation</vt:lpstr>
      <vt:lpstr>VCV Walkthrough - How to create an ESR study proposal</vt:lpstr>
      <vt:lpstr>            for a Proposal/Protocol Quality Check (QC),  Local Proposal Review or (HQ) Proposal/Protocol Review</vt:lpstr>
      <vt:lpstr>PowerPoint Presentation</vt:lpstr>
      <vt:lpstr>        How to submit  a Protocol</vt:lpstr>
      <vt:lpstr>PowerPoint Presentation</vt:lpstr>
      <vt:lpstr>PowerPoint Presentation</vt:lpstr>
      <vt:lpstr>        How to provide a Project Status Update (PSU)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VCV Walkthrough - How to provide a Project Status Update</vt:lpstr>
      <vt:lpstr>        How to create  an Amendment</vt:lpstr>
      <vt:lpstr>PowerPoint Presentation</vt:lpstr>
      <vt:lpstr>PowerPoint Presentation</vt:lpstr>
      <vt:lpstr>PowerPoint Presentation</vt:lpstr>
      <vt:lpstr>VCV Walkthrough - How to create an Amendment</vt:lpstr>
      <vt:lpstr>PowerPoint Presentation</vt:lpstr>
      <vt:lpstr>PowerPoint Presentation</vt:lpstr>
      <vt:lpstr>PowerPoint Presentation</vt:lpstr>
      <vt:lpstr>        How to provide  Final Deliverables</vt:lpstr>
      <vt:lpstr>PowerPoint Presentation</vt:lpstr>
      <vt:lpstr>PowerPoint Presentation</vt:lpstr>
      <vt:lpstr>PowerPoint Presentation</vt:lpstr>
      <vt:lpstr>PowerPoint Presentation</vt:lpstr>
      <vt:lpstr>VCV Walkthrough - How to provide Final Deliverables</vt:lpstr>
      <vt:lpstr>        How to upload  a document</vt:lpstr>
      <vt:lpstr>PowerPoint Presentation</vt:lpstr>
      <vt:lpstr>PowerPoint Presentation</vt:lpstr>
      <vt:lpstr>PowerPoint Presentation</vt:lpstr>
      <vt:lpstr>PowerPoint Presentation</vt:lpstr>
      <vt:lpstr>VCV Walkthrough - How to upload a document</vt:lpstr>
      <vt:lpstr>         Any questions?  If you have any questions about VCV or your ESR,  please contact the AstraZeneca Local Coordinator  for your study.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create and manage an ESR study in VCV</dc:title>
  <dc:creator>Armstrong, Katherine (AG Communications)</dc:creator>
  <cp:lastModifiedBy>Sassak, Hanna</cp:lastModifiedBy>
  <cp:revision>3</cp:revision>
  <dcterms:created xsi:type="dcterms:W3CDTF">2024-06-26T08:27:22Z</dcterms:created>
  <dcterms:modified xsi:type="dcterms:W3CDTF">2026-07-31T09:07:40Z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0x0101002D7F757113B3F14C812AFCC066B1FE6B</vt:lpwstr>
  </property>
  <property fmtid="{D5CDD505-2E9C-101B-9397-08002B2CF9AE}" pid="3" name="MediaServiceImageTags">
    <vt:lpwstr/>
  </property>
</Properties>
</file>